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63" r:id="rId3"/>
    <p:sldId id="284" r:id="rId4"/>
    <p:sldId id="290" r:id="rId5"/>
    <p:sldId id="291" r:id="rId6"/>
    <p:sldId id="292" r:id="rId7"/>
    <p:sldId id="264" r:id="rId8"/>
    <p:sldId id="285" r:id="rId9"/>
    <p:sldId id="280" r:id="rId10"/>
    <p:sldId id="288" r:id="rId11"/>
    <p:sldId id="294" r:id="rId12"/>
    <p:sldId id="295" r:id="rId13"/>
    <p:sldId id="296" r:id="rId14"/>
    <p:sldId id="286" r:id="rId15"/>
    <p:sldId id="273" r:id="rId16"/>
    <p:sldId id="293" r:id="rId17"/>
    <p:sldId id="281" r:id="rId18"/>
    <p:sldId id="289" r:id="rId19"/>
    <p:sldId id="297" r:id="rId20"/>
    <p:sldId id="274" r:id="rId21"/>
    <p:sldId id="299" r:id="rId22"/>
    <p:sldId id="301" r:id="rId23"/>
    <p:sldId id="277" r:id="rId24"/>
    <p:sldId id="267" r:id="rId25"/>
    <p:sldId id="271" r:id="rId26"/>
    <p:sldId id="298" r:id="rId27"/>
    <p:sldId id="30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BACA8E-5A89-478D-857E-A7A23F1340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52038C-0BC8-4FC8-A7F4-22272C858F6B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C00000"/>
              </a:solidFill>
            </a:rPr>
            <a:t>Способы заполнения массива</a:t>
          </a:r>
          <a:endParaRPr lang="ru-RU" sz="3600" b="1" dirty="0">
            <a:solidFill>
              <a:srgbClr val="C00000"/>
            </a:solidFill>
          </a:endParaRPr>
        </a:p>
      </dgm:t>
    </dgm:pt>
    <dgm:pt modelId="{B6234B8A-0C54-4AE3-B5C1-24B61541B54E}" type="parTrans" cxnId="{92862B0B-7691-4322-8DC7-A32D59DD4DBC}">
      <dgm:prSet/>
      <dgm:spPr/>
      <dgm:t>
        <a:bodyPr/>
        <a:lstStyle/>
        <a:p>
          <a:endParaRPr lang="ru-RU"/>
        </a:p>
      </dgm:t>
    </dgm:pt>
    <dgm:pt modelId="{A8E8B4A5-E985-4117-ABE5-7D20C30E4112}" type="sibTrans" cxnId="{92862B0B-7691-4322-8DC7-A32D59DD4DBC}">
      <dgm:prSet/>
      <dgm:spPr/>
      <dgm:t>
        <a:bodyPr/>
        <a:lstStyle/>
        <a:p>
          <a:endParaRPr lang="ru-RU"/>
        </a:p>
      </dgm:t>
    </dgm:pt>
    <dgm:pt modelId="{D4EE3C47-1985-4181-87DC-9E9430EB64BE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По формуле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0E7402C4-3B4D-4850-97F8-7FCAA50D21F5}" type="parTrans" cxnId="{837B6C9D-7256-4ECE-AE6A-D96A461DD1DF}">
      <dgm:prSet/>
      <dgm:spPr/>
      <dgm:t>
        <a:bodyPr/>
        <a:lstStyle/>
        <a:p>
          <a:endParaRPr lang="ru-RU"/>
        </a:p>
      </dgm:t>
    </dgm:pt>
    <dgm:pt modelId="{380E0942-2B71-4A56-AC1C-8CC3FBC2ED75}" type="sibTrans" cxnId="{837B6C9D-7256-4ECE-AE6A-D96A461DD1DF}">
      <dgm:prSet/>
      <dgm:spPr/>
      <dgm:t>
        <a:bodyPr/>
        <a:lstStyle/>
        <a:p>
          <a:endParaRPr lang="ru-RU"/>
        </a:p>
      </dgm:t>
    </dgm:pt>
    <dgm:pt modelId="{38816B39-F2CE-4755-8580-9D6DBD4A57B7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С клавиатуры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4DDBA3F3-0332-4F14-B574-0E49F507355E}" type="parTrans" cxnId="{D23DBFF8-A1A0-43B8-8B30-66EDA381DFEB}">
      <dgm:prSet/>
      <dgm:spPr/>
      <dgm:t>
        <a:bodyPr/>
        <a:lstStyle/>
        <a:p>
          <a:endParaRPr lang="ru-RU"/>
        </a:p>
      </dgm:t>
    </dgm:pt>
    <dgm:pt modelId="{8622C1C4-CC91-4CF4-83EC-ECC39836DA07}" type="sibTrans" cxnId="{D23DBFF8-A1A0-43B8-8B30-66EDA381DFEB}">
      <dgm:prSet/>
      <dgm:spPr/>
      <dgm:t>
        <a:bodyPr/>
        <a:lstStyle/>
        <a:p>
          <a:endParaRPr lang="ru-RU"/>
        </a:p>
      </dgm:t>
    </dgm:pt>
    <dgm:pt modelId="{3D4275D6-93FC-4276-90F1-478E2E368425}">
      <dgm:prSet custT="1"/>
      <dgm:spPr/>
      <dgm:t>
        <a:bodyPr/>
        <a:lstStyle/>
        <a:p>
          <a:r>
            <a:rPr lang="ru-RU" sz="3200" dirty="0" err="1" smtClean="0">
              <a:latin typeface="Times New Roman" pitchFamily="18" charset="0"/>
              <a:cs typeface="Times New Roman" pitchFamily="18" charset="0"/>
            </a:rPr>
            <a:t>Случай-ными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 числами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F19129FF-A946-48AF-9770-14054340F28A}" type="parTrans" cxnId="{1CAC92CA-E23E-407A-AFF7-780DFEE4B596}">
      <dgm:prSet/>
      <dgm:spPr/>
      <dgm:t>
        <a:bodyPr/>
        <a:lstStyle/>
        <a:p>
          <a:endParaRPr lang="ru-RU"/>
        </a:p>
      </dgm:t>
    </dgm:pt>
    <dgm:pt modelId="{B758BBE0-7CF6-4B4C-A713-10F3BF7AEF5B}" type="sibTrans" cxnId="{1CAC92CA-E23E-407A-AFF7-780DFEE4B596}">
      <dgm:prSet/>
      <dgm:spPr/>
      <dgm:t>
        <a:bodyPr/>
        <a:lstStyle/>
        <a:p>
          <a:endParaRPr lang="ru-RU"/>
        </a:p>
      </dgm:t>
    </dgm:pt>
    <dgm:pt modelId="{B2BAF01B-EB94-4BF2-9BC7-77575509B17F}" type="pres">
      <dgm:prSet presAssocID="{1BBACA8E-5A89-478D-857E-A7A23F1340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F35A041-974D-47A6-BB4E-C1493BFB2416}" type="pres">
      <dgm:prSet presAssocID="{F952038C-0BC8-4FC8-A7F4-22272C858F6B}" presName="hierRoot1" presStyleCnt="0"/>
      <dgm:spPr/>
    </dgm:pt>
    <dgm:pt modelId="{81B9100D-15E6-4FAD-8C8E-B3027C428D2E}" type="pres">
      <dgm:prSet presAssocID="{F952038C-0BC8-4FC8-A7F4-22272C858F6B}" presName="composite" presStyleCnt="0"/>
      <dgm:spPr/>
    </dgm:pt>
    <dgm:pt modelId="{1F369D57-4E8E-4A0A-B78D-5ACE88428375}" type="pres">
      <dgm:prSet presAssocID="{F952038C-0BC8-4FC8-A7F4-22272C858F6B}" presName="background" presStyleLbl="node0" presStyleIdx="0" presStyleCnt="1"/>
      <dgm:spPr/>
    </dgm:pt>
    <dgm:pt modelId="{9EE5BA64-4859-45B9-A7B4-23AC73C770AB}" type="pres">
      <dgm:prSet presAssocID="{F952038C-0BC8-4FC8-A7F4-22272C858F6B}" presName="text" presStyleLbl="fgAcc0" presStyleIdx="0" presStyleCnt="1" custScaleX="3669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51695E-6B25-4777-843A-D620D602707E}" type="pres">
      <dgm:prSet presAssocID="{F952038C-0BC8-4FC8-A7F4-22272C858F6B}" presName="hierChild2" presStyleCnt="0"/>
      <dgm:spPr/>
    </dgm:pt>
    <dgm:pt modelId="{CAEE7A33-18B3-46B3-B32D-824AF193BD5D}" type="pres">
      <dgm:prSet presAssocID="{0E7402C4-3B4D-4850-97F8-7FCAA50D21F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221F586-3871-4007-9024-E6435EFAE039}" type="pres">
      <dgm:prSet presAssocID="{D4EE3C47-1985-4181-87DC-9E9430EB64BE}" presName="hierRoot2" presStyleCnt="0"/>
      <dgm:spPr/>
    </dgm:pt>
    <dgm:pt modelId="{31237FD6-6E6C-4805-BDCB-DE702F5D81DB}" type="pres">
      <dgm:prSet presAssocID="{D4EE3C47-1985-4181-87DC-9E9430EB64BE}" presName="composite2" presStyleCnt="0"/>
      <dgm:spPr/>
    </dgm:pt>
    <dgm:pt modelId="{4612CE95-0261-43C3-B4E3-63029C6E5985}" type="pres">
      <dgm:prSet presAssocID="{D4EE3C47-1985-4181-87DC-9E9430EB64BE}" presName="background2" presStyleLbl="node2" presStyleIdx="0" presStyleCnt="3"/>
      <dgm:spPr/>
    </dgm:pt>
    <dgm:pt modelId="{3F7B77AA-874F-44FA-A029-F1F895742478}" type="pres">
      <dgm:prSet presAssocID="{D4EE3C47-1985-4181-87DC-9E9430EB64BE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8E248A-742C-4546-8B18-9F6EE562F4C8}" type="pres">
      <dgm:prSet presAssocID="{D4EE3C47-1985-4181-87DC-9E9430EB64BE}" presName="hierChild3" presStyleCnt="0"/>
      <dgm:spPr/>
    </dgm:pt>
    <dgm:pt modelId="{E5548A62-D9AC-42F3-8E85-2C9B0709E55F}" type="pres">
      <dgm:prSet presAssocID="{4DDBA3F3-0332-4F14-B574-0E49F507355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13B3B12D-DCA3-46B8-8E70-823F9A10BDF8}" type="pres">
      <dgm:prSet presAssocID="{38816B39-F2CE-4755-8580-9D6DBD4A57B7}" presName="hierRoot2" presStyleCnt="0"/>
      <dgm:spPr/>
    </dgm:pt>
    <dgm:pt modelId="{BE190BB7-AC46-43E5-9DF8-073F9E10276B}" type="pres">
      <dgm:prSet presAssocID="{38816B39-F2CE-4755-8580-9D6DBD4A57B7}" presName="composite2" presStyleCnt="0"/>
      <dgm:spPr/>
    </dgm:pt>
    <dgm:pt modelId="{13E1DA35-92C6-448A-A157-C0D514D0B55B}" type="pres">
      <dgm:prSet presAssocID="{38816B39-F2CE-4755-8580-9D6DBD4A57B7}" presName="background2" presStyleLbl="node2" presStyleIdx="1" presStyleCnt="3"/>
      <dgm:spPr/>
    </dgm:pt>
    <dgm:pt modelId="{D1AE8A79-6631-4306-AE65-37257892A692}" type="pres">
      <dgm:prSet presAssocID="{38816B39-F2CE-4755-8580-9D6DBD4A57B7}" presName="text2" presStyleLbl="fgAcc2" presStyleIdx="1" presStyleCnt="3" custScaleY="124885" custLinFactNeighborX="-4856" custLinFactNeighborY="4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6D494B-2138-43DF-A783-262FBE3D5776}" type="pres">
      <dgm:prSet presAssocID="{38816B39-F2CE-4755-8580-9D6DBD4A57B7}" presName="hierChild3" presStyleCnt="0"/>
      <dgm:spPr/>
    </dgm:pt>
    <dgm:pt modelId="{C43277C1-1150-48B2-AAA3-C0932EC6B18C}" type="pres">
      <dgm:prSet presAssocID="{F19129FF-A946-48AF-9770-14054340F28A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A5574FB-E419-4A2D-889E-C5BCD052FAF6}" type="pres">
      <dgm:prSet presAssocID="{3D4275D6-93FC-4276-90F1-478E2E368425}" presName="hierRoot2" presStyleCnt="0"/>
      <dgm:spPr/>
    </dgm:pt>
    <dgm:pt modelId="{5BFC860A-3689-4846-A684-5D22D28382B3}" type="pres">
      <dgm:prSet presAssocID="{3D4275D6-93FC-4276-90F1-478E2E368425}" presName="composite2" presStyleCnt="0"/>
      <dgm:spPr/>
    </dgm:pt>
    <dgm:pt modelId="{4C079C3D-5C18-4DE8-8BD0-16229D622767}" type="pres">
      <dgm:prSet presAssocID="{3D4275D6-93FC-4276-90F1-478E2E368425}" presName="background2" presStyleLbl="node2" presStyleIdx="2" presStyleCnt="3"/>
      <dgm:spPr/>
    </dgm:pt>
    <dgm:pt modelId="{A3021701-E920-496B-8DF7-ADCE0A5B6770}" type="pres">
      <dgm:prSet presAssocID="{3D4275D6-93FC-4276-90F1-478E2E368425}" presName="text2" presStyleLbl="fgAcc2" presStyleIdx="2" presStyleCnt="3" custScaleY="125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FD5F5C-711B-49E4-B739-192864B13585}" type="pres">
      <dgm:prSet presAssocID="{3D4275D6-93FC-4276-90F1-478E2E368425}" presName="hierChild3" presStyleCnt="0"/>
      <dgm:spPr/>
    </dgm:pt>
  </dgm:ptLst>
  <dgm:cxnLst>
    <dgm:cxn modelId="{400CE26F-C171-4034-8E2D-98B9D2EF9988}" type="presOf" srcId="{38816B39-F2CE-4755-8580-9D6DBD4A57B7}" destId="{D1AE8A79-6631-4306-AE65-37257892A692}" srcOrd="0" destOrd="0" presId="urn:microsoft.com/office/officeart/2005/8/layout/hierarchy1"/>
    <dgm:cxn modelId="{837B6C9D-7256-4ECE-AE6A-D96A461DD1DF}" srcId="{F952038C-0BC8-4FC8-A7F4-22272C858F6B}" destId="{D4EE3C47-1985-4181-87DC-9E9430EB64BE}" srcOrd="0" destOrd="0" parTransId="{0E7402C4-3B4D-4850-97F8-7FCAA50D21F5}" sibTransId="{380E0942-2B71-4A56-AC1C-8CC3FBC2ED75}"/>
    <dgm:cxn modelId="{D23DBFF8-A1A0-43B8-8B30-66EDA381DFEB}" srcId="{F952038C-0BC8-4FC8-A7F4-22272C858F6B}" destId="{38816B39-F2CE-4755-8580-9D6DBD4A57B7}" srcOrd="1" destOrd="0" parTransId="{4DDBA3F3-0332-4F14-B574-0E49F507355E}" sibTransId="{8622C1C4-CC91-4CF4-83EC-ECC39836DA07}"/>
    <dgm:cxn modelId="{10F1110C-1834-4886-8703-E390D88A35FF}" type="presOf" srcId="{4DDBA3F3-0332-4F14-B574-0E49F507355E}" destId="{E5548A62-D9AC-42F3-8E85-2C9B0709E55F}" srcOrd="0" destOrd="0" presId="urn:microsoft.com/office/officeart/2005/8/layout/hierarchy1"/>
    <dgm:cxn modelId="{9AED8FE2-567C-446F-A6CE-1365691CC179}" type="presOf" srcId="{F19129FF-A946-48AF-9770-14054340F28A}" destId="{C43277C1-1150-48B2-AAA3-C0932EC6B18C}" srcOrd="0" destOrd="0" presId="urn:microsoft.com/office/officeart/2005/8/layout/hierarchy1"/>
    <dgm:cxn modelId="{DED4AD6C-8427-44FD-9B41-D8A14133B613}" type="presOf" srcId="{3D4275D6-93FC-4276-90F1-478E2E368425}" destId="{A3021701-E920-496B-8DF7-ADCE0A5B6770}" srcOrd="0" destOrd="0" presId="urn:microsoft.com/office/officeart/2005/8/layout/hierarchy1"/>
    <dgm:cxn modelId="{92862B0B-7691-4322-8DC7-A32D59DD4DBC}" srcId="{1BBACA8E-5A89-478D-857E-A7A23F13407A}" destId="{F952038C-0BC8-4FC8-A7F4-22272C858F6B}" srcOrd="0" destOrd="0" parTransId="{B6234B8A-0C54-4AE3-B5C1-24B61541B54E}" sibTransId="{A8E8B4A5-E985-4117-ABE5-7D20C30E4112}"/>
    <dgm:cxn modelId="{3B535379-85D6-4CAE-982F-384D824E7385}" type="presOf" srcId="{1BBACA8E-5A89-478D-857E-A7A23F13407A}" destId="{B2BAF01B-EB94-4BF2-9BC7-77575509B17F}" srcOrd="0" destOrd="0" presId="urn:microsoft.com/office/officeart/2005/8/layout/hierarchy1"/>
    <dgm:cxn modelId="{2AA791E7-9248-4636-9520-268D4F454D3D}" type="presOf" srcId="{F952038C-0BC8-4FC8-A7F4-22272C858F6B}" destId="{9EE5BA64-4859-45B9-A7B4-23AC73C770AB}" srcOrd="0" destOrd="0" presId="urn:microsoft.com/office/officeart/2005/8/layout/hierarchy1"/>
    <dgm:cxn modelId="{FC63E797-377A-48A9-ABA4-4BF5C9715E85}" type="presOf" srcId="{0E7402C4-3B4D-4850-97F8-7FCAA50D21F5}" destId="{CAEE7A33-18B3-46B3-B32D-824AF193BD5D}" srcOrd="0" destOrd="0" presId="urn:microsoft.com/office/officeart/2005/8/layout/hierarchy1"/>
    <dgm:cxn modelId="{3535A197-8E6D-424E-9A46-AFAB6263A770}" type="presOf" srcId="{D4EE3C47-1985-4181-87DC-9E9430EB64BE}" destId="{3F7B77AA-874F-44FA-A029-F1F895742478}" srcOrd="0" destOrd="0" presId="urn:microsoft.com/office/officeart/2005/8/layout/hierarchy1"/>
    <dgm:cxn modelId="{1CAC92CA-E23E-407A-AFF7-780DFEE4B596}" srcId="{F952038C-0BC8-4FC8-A7F4-22272C858F6B}" destId="{3D4275D6-93FC-4276-90F1-478E2E368425}" srcOrd="2" destOrd="0" parTransId="{F19129FF-A946-48AF-9770-14054340F28A}" sibTransId="{B758BBE0-7CF6-4B4C-A713-10F3BF7AEF5B}"/>
    <dgm:cxn modelId="{A4399161-5B1A-47AF-8A88-B1C5D5CC21A9}" type="presParOf" srcId="{B2BAF01B-EB94-4BF2-9BC7-77575509B17F}" destId="{BF35A041-974D-47A6-BB4E-C1493BFB2416}" srcOrd="0" destOrd="0" presId="urn:microsoft.com/office/officeart/2005/8/layout/hierarchy1"/>
    <dgm:cxn modelId="{2FB35FDB-1276-4669-B211-DD9A37F847F3}" type="presParOf" srcId="{BF35A041-974D-47A6-BB4E-C1493BFB2416}" destId="{81B9100D-15E6-4FAD-8C8E-B3027C428D2E}" srcOrd="0" destOrd="0" presId="urn:microsoft.com/office/officeart/2005/8/layout/hierarchy1"/>
    <dgm:cxn modelId="{6112F66E-6566-4D0E-B4CB-2E720AA72D86}" type="presParOf" srcId="{81B9100D-15E6-4FAD-8C8E-B3027C428D2E}" destId="{1F369D57-4E8E-4A0A-B78D-5ACE88428375}" srcOrd="0" destOrd="0" presId="urn:microsoft.com/office/officeart/2005/8/layout/hierarchy1"/>
    <dgm:cxn modelId="{AAAF95E9-7D6D-49BC-9687-29DE659DE116}" type="presParOf" srcId="{81B9100D-15E6-4FAD-8C8E-B3027C428D2E}" destId="{9EE5BA64-4859-45B9-A7B4-23AC73C770AB}" srcOrd="1" destOrd="0" presId="urn:microsoft.com/office/officeart/2005/8/layout/hierarchy1"/>
    <dgm:cxn modelId="{42542A54-6786-48F0-810D-70E482381095}" type="presParOf" srcId="{BF35A041-974D-47A6-BB4E-C1493BFB2416}" destId="{8651695E-6B25-4777-843A-D620D602707E}" srcOrd="1" destOrd="0" presId="urn:microsoft.com/office/officeart/2005/8/layout/hierarchy1"/>
    <dgm:cxn modelId="{CD176980-1F33-4379-82AC-3D992A091FEF}" type="presParOf" srcId="{8651695E-6B25-4777-843A-D620D602707E}" destId="{CAEE7A33-18B3-46B3-B32D-824AF193BD5D}" srcOrd="0" destOrd="0" presId="urn:microsoft.com/office/officeart/2005/8/layout/hierarchy1"/>
    <dgm:cxn modelId="{215F8A7D-91FF-4A01-B4E6-A085BC82AF80}" type="presParOf" srcId="{8651695E-6B25-4777-843A-D620D602707E}" destId="{A221F586-3871-4007-9024-E6435EFAE039}" srcOrd="1" destOrd="0" presId="urn:microsoft.com/office/officeart/2005/8/layout/hierarchy1"/>
    <dgm:cxn modelId="{905B39E6-EA3F-4AEC-9A5C-59E1B483F533}" type="presParOf" srcId="{A221F586-3871-4007-9024-E6435EFAE039}" destId="{31237FD6-6E6C-4805-BDCB-DE702F5D81DB}" srcOrd="0" destOrd="0" presId="urn:microsoft.com/office/officeart/2005/8/layout/hierarchy1"/>
    <dgm:cxn modelId="{D65389AC-DB73-4B0C-9A03-B4F4228AFA1E}" type="presParOf" srcId="{31237FD6-6E6C-4805-BDCB-DE702F5D81DB}" destId="{4612CE95-0261-43C3-B4E3-63029C6E5985}" srcOrd="0" destOrd="0" presId="urn:microsoft.com/office/officeart/2005/8/layout/hierarchy1"/>
    <dgm:cxn modelId="{1E01705A-2130-4892-BDB6-7255A3CFBF33}" type="presParOf" srcId="{31237FD6-6E6C-4805-BDCB-DE702F5D81DB}" destId="{3F7B77AA-874F-44FA-A029-F1F895742478}" srcOrd="1" destOrd="0" presId="urn:microsoft.com/office/officeart/2005/8/layout/hierarchy1"/>
    <dgm:cxn modelId="{5A7534FC-CE74-45AB-B6FF-C53E8A7BD95C}" type="presParOf" srcId="{A221F586-3871-4007-9024-E6435EFAE039}" destId="{678E248A-742C-4546-8B18-9F6EE562F4C8}" srcOrd="1" destOrd="0" presId="urn:microsoft.com/office/officeart/2005/8/layout/hierarchy1"/>
    <dgm:cxn modelId="{24559E25-7C33-486C-AB6A-3A830631B96D}" type="presParOf" srcId="{8651695E-6B25-4777-843A-D620D602707E}" destId="{E5548A62-D9AC-42F3-8E85-2C9B0709E55F}" srcOrd="2" destOrd="0" presId="urn:microsoft.com/office/officeart/2005/8/layout/hierarchy1"/>
    <dgm:cxn modelId="{275CCCF6-D0B0-420D-B95B-51ABDA0D0ED1}" type="presParOf" srcId="{8651695E-6B25-4777-843A-D620D602707E}" destId="{13B3B12D-DCA3-46B8-8E70-823F9A10BDF8}" srcOrd="3" destOrd="0" presId="urn:microsoft.com/office/officeart/2005/8/layout/hierarchy1"/>
    <dgm:cxn modelId="{3D92EE9D-D5DC-4AEE-B5E3-8112CCDFF99F}" type="presParOf" srcId="{13B3B12D-DCA3-46B8-8E70-823F9A10BDF8}" destId="{BE190BB7-AC46-43E5-9DF8-073F9E10276B}" srcOrd="0" destOrd="0" presId="urn:microsoft.com/office/officeart/2005/8/layout/hierarchy1"/>
    <dgm:cxn modelId="{28012C67-1172-4023-963D-BFDD06C46563}" type="presParOf" srcId="{BE190BB7-AC46-43E5-9DF8-073F9E10276B}" destId="{13E1DA35-92C6-448A-A157-C0D514D0B55B}" srcOrd="0" destOrd="0" presId="urn:microsoft.com/office/officeart/2005/8/layout/hierarchy1"/>
    <dgm:cxn modelId="{D5B2F9DC-E740-42C0-924E-14E170A3C5E1}" type="presParOf" srcId="{BE190BB7-AC46-43E5-9DF8-073F9E10276B}" destId="{D1AE8A79-6631-4306-AE65-37257892A692}" srcOrd="1" destOrd="0" presId="urn:microsoft.com/office/officeart/2005/8/layout/hierarchy1"/>
    <dgm:cxn modelId="{D0442E46-5940-4AF1-90F3-A3389E92485C}" type="presParOf" srcId="{13B3B12D-DCA3-46B8-8E70-823F9A10BDF8}" destId="{C76D494B-2138-43DF-A783-262FBE3D5776}" srcOrd="1" destOrd="0" presId="urn:microsoft.com/office/officeart/2005/8/layout/hierarchy1"/>
    <dgm:cxn modelId="{68F28751-6183-4737-B8B5-B51E67657604}" type="presParOf" srcId="{8651695E-6B25-4777-843A-D620D602707E}" destId="{C43277C1-1150-48B2-AAA3-C0932EC6B18C}" srcOrd="4" destOrd="0" presId="urn:microsoft.com/office/officeart/2005/8/layout/hierarchy1"/>
    <dgm:cxn modelId="{AE58D6EA-E7E6-42FC-A2F1-974097AFEAD3}" type="presParOf" srcId="{8651695E-6B25-4777-843A-D620D602707E}" destId="{4A5574FB-E419-4A2D-889E-C5BCD052FAF6}" srcOrd="5" destOrd="0" presId="urn:microsoft.com/office/officeart/2005/8/layout/hierarchy1"/>
    <dgm:cxn modelId="{B9EF4494-318B-4697-B0AA-7C39953C5915}" type="presParOf" srcId="{4A5574FB-E419-4A2D-889E-C5BCD052FAF6}" destId="{5BFC860A-3689-4846-A684-5D22D28382B3}" srcOrd="0" destOrd="0" presId="urn:microsoft.com/office/officeart/2005/8/layout/hierarchy1"/>
    <dgm:cxn modelId="{BCC0DBA5-AA66-4C6C-A558-9F289121B5EC}" type="presParOf" srcId="{5BFC860A-3689-4846-A684-5D22D28382B3}" destId="{4C079C3D-5C18-4DE8-8BD0-16229D622767}" srcOrd="0" destOrd="0" presId="urn:microsoft.com/office/officeart/2005/8/layout/hierarchy1"/>
    <dgm:cxn modelId="{16FDCD47-8724-46F8-AE65-61799DF921FE}" type="presParOf" srcId="{5BFC860A-3689-4846-A684-5D22D28382B3}" destId="{A3021701-E920-496B-8DF7-ADCE0A5B6770}" srcOrd="1" destOrd="0" presId="urn:microsoft.com/office/officeart/2005/8/layout/hierarchy1"/>
    <dgm:cxn modelId="{50C10441-88FC-484C-96D1-1D7E17396409}" type="presParOf" srcId="{4A5574FB-E419-4A2D-889E-C5BCD052FAF6}" destId="{02FD5F5C-711B-49E4-B739-192864B1358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277C1-1150-48B2-AAA3-C0932EC6B18C}">
      <dsp:nvSpPr>
        <dsp:cNvPr id="0" name=""/>
        <dsp:cNvSpPr/>
      </dsp:nvSpPr>
      <dsp:spPr>
        <a:xfrm>
          <a:off x="4368505" y="2039702"/>
          <a:ext cx="2905597" cy="691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1169"/>
              </a:lnTo>
              <a:lnTo>
                <a:pt x="2905597" y="471169"/>
              </a:lnTo>
              <a:lnTo>
                <a:pt x="2905597" y="6914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48A62-D9AC-42F3-8E85-2C9B0709E55F}">
      <dsp:nvSpPr>
        <dsp:cNvPr id="0" name=""/>
        <dsp:cNvSpPr/>
      </dsp:nvSpPr>
      <dsp:spPr>
        <a:xfrm>
          <a:off x="4253063" y="2039702"/>
          <a:ext cx="115442" cy="698600"/>
        </a:xfrm>
        <a:custGeom>
          <a:avLst/>
          <a:gdLst/>
          <a:ahLst/>
          <a:cxnLst/>
          <a:rect l="0" t="0" r="0" b="0"/>
          <a:pathLst>
            <a:path>
              <a:moveTo>
                <a:pt x="115442" y="0"/>
              </a:moveTo>
              <a:lnTo>
                <a:pt x="115442" y="478369"/>
              </a:lnTo>
              <a:lnTo>
                <a:pt x="0" y="478369"/>
              </a:lnTo>
              <a:lnTo>
                <a:pt x="0" y="6986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E7A33-18B3-46B3-B32D-824AF193BD5D}">
      <dsp:nvSpPr>
        <dsp:cNvPr id="0" name=""/>
        <dsp:cNvSpPr/>
      </dsp:nvSpPr>
      <dsp:spPr>
        <a:xfrm>
          <a:off x="1462907" y="2039702"/>
          <a:ext cx="2905597" cy="691400"/>
        </a:xfrm>
        <a:custGeom>
          <a:avLst/>
          <a:gdLst/>
          <a:ahLst/>
          <a:cxnLst/>
          <a:rect l="0" t="0" r="0" b="0"/>
          <a:pathLst>
            <a:path>
              <a:moveTo>
                <a:pt x="2905597" y="0"/>
              </a:moveTo>
              <a:lnTo>
                <a:pt x="2905597" y="471169"/>
              </a:lnTo>
              <a:lnTo>
                <a:pt x="0" y="471169"/>
              </a:lnTo>
              <a:lnTo>
                <a:pt x="0" y="6914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69D57-4E8E-4A0A-B78D-5ACE88428375}">
      <dsp:nvSpPr>
        <dsp:cNvPr id="0" name=""/>
        <dsp:cNvSpPr/>
      </dsp:nvSpPr>
      <dsp:spPr>
        <a:xfrm>
          <a:off x="6324" y="530112"/>
          <a:ext cx="8724361" cy="15095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5BA64-4859-45B9-A7B4-23AC73C770AB}">
      <dsp:nvSpPr>
        <dsp:cNvPr id="0" name=""/>
        <dsp:cNvSpPr/>
      </dsp:nvSpPr>
      <dsp:spPr>
        <a:xfrm>
          <a:off x="270470" y="781050"/>
          <a:ext cx="8724361" cy="15095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</a:rPr>
            <a:t>Способы заполнения массива</a:t>
          </a:r>
          <a:endParaRPr lang="ru-RU" sz="3600" b="1" kern="1200" dirty="0">
            <a:solidFill>
              <a:srgbClr val="C00000"/>
            </a:solidFill>
          </a:endParaRPr>
        </a:p>
      </dsp:txBody>
      <dsp:txXfrm>
        <a:off x="270470" y="781050"/>
        <a:ext cx="8724361" cy="1509590"/>
      </dsp:txXfrm>
    </dsp:sp>
    <dsp:sp modelId="{4612CE95-0261-43C3-B4E3-63029C6E5985}">
      <dsp:nvSpPr>
        <dsp:cNvPr id="0" name=""/>
        <dsp:cNvSpPr/>
      </dsp:nvSpPr>
      <dsp:spPr>
        <a:xfrm>
          <a:off x="274253" y="2731103"/>
          <a:ext cx="2377307" cy="15095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B77AA-874F-44FA-A029-F1F895742478}">
      <dsp:nvSpPr>
        <dsp:cNvPr id="0" name=""/>
        <dsp:cNvSpPr/>
      </dsp:nvSpPr>
      <dsp:spPr>
        <a:xfrm>
          <a:off x="538399" y="2982041"/>
          <a:ext cx="2377307" cy="15095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По формуле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399" y="2982041"/>
        <a:ext cx="2377307" cy="1509590"/>
      </dsp:txXfrm>
    </dsp:sp>
    <dsp:sp modelId="{13E1DA35-92C6-448A-A157-C0D514D0B55B}">
      <dsp:nvSpPr>
        <dsp:cNvPr id="0" name=""/>
        <dsp:cNvSpPr/>
      </dsp:nvSpPr>
      <dsp:spPr>
        <a:xfrm>
          <a:off x="3064409" y="2738303"/>
          <a:ext cx="2377307" cy="18852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AE8A79-6631-4306-AE65-37257892A692}">
      <dsp:nvSpPr>
        <dsp:cNvPr id="0" name=""/>
        <dsp:cNvSpPr/>
      </dsp:nvSpPr>
      <dsp:spPr>
        <a:xfrm>
          <a:off x="3328554" y="2989241"/>
          <a:ext cx="2377307" cy="18852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С клавиатуры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28554" y="2989241"/>
        <a:ext cx="2377307" cy="1885251"/>
      </dsp:txXfrm>
    </dsp:sp>
    <dsp:sp modelId="{4C079C3D-5C18-4DE8-8BD0-16229D622767}">
      <dsp:nvSpPr>
        <dsp:cNvPr id="0" name=""/>
        <dsp:cNvSpPr/>
      </dsp:nvSpPr>
      <dsp:spPr>
        <a:xfrm>
          <a:off x="6085449" y="2731103"/>
          <a:ext cx="2377307" cy="1899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21701-E920-496B-8DF7-ADCE0A5B6770}">
      <dsp:nvSpPr>
        <dsp:cNvPr id="0" name=""/>
        <dsp:cNvSpPr/>
      </dsp:nvSpPr>
      <dsp:spPr>
        <a:xfrm>
          <a:off x="6349594" y="2982041"/>
          <a:ext cx="2377307" cy="1899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latin typeface="Times New Roman" pitchFamily="18" charset="0"/>
              <a:cs typeface="Times New Roman" pitchFamily="18" charset="0"/>
            </a:rPr>
            <a:t>Случай-ными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 числами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49594" y="2982041"/>
        <a:ext cx="2377307" cy="1899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C805B-EA05-47AE-9F69-AEA39A7E2A4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74786-015C-4087-98DD-7D2866CC7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многократном выполнении программы будет получаться одна и та же последовательность случайных чисел. Чтобы этого избежать в программах используют процедуру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Randomize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случайным образом устанавливает начальное состояние датчика. Поэтому при повторном выполнении программы получаются разные наборы случайных чисел.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74786-015C-4087-98DD-7D2866CC7AE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BB40C-8A46-4C53-B137-8BED7C8B97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46C2-8892-4C0D-AE3C-1E99222C7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Documents%20and%20Settings\User\&#1056;&#1072;&#1073;&#1086;&#1095;&#1080;&#1081;%20&#1089;&#1090;&#1086;&#1083;\&#1058;&#1072;&#1081;&#1084;&#1077;&#1088;-&#1089;&#1077;&#1082;&#1091;&#1085;&#1076;&#1086;&#1084;&#1077;&#1088;.lnk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Documents%20and%20Settings\User\&#1056;&#1072;&#1073;&#1086;&#1095;&#1080;&#1081;%20&#1089;&#1090;&#1086;&#1083;\&#1058;&#1072;&#1081;&#1084;&#1077;&#1088;-&#1089;&#1077;&#1082;&#1091;&#1085;&#1076;&#1086;&#1084;&#1077;&#1088;.lnk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Documents%20and%20Settings\User\&#1056;&#1072;&#1073;&#1086;&#1095;&#1080;&#1081;%20&#1089;&#1090;&#1086;&#1083;\&#1058;&#1072;&#1081;&#1084;&#1077;&#1088;-&#1089;&#1077;&#1082;&#1091;&#1085;&#1076;&#1086;&#1084;&#1077;&#1088;.lnk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643042" y="2143116"/>
            <a:ext cx="7215238" cy="323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ru-RU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Линейные  массивы</a:t>
            </a:r>
          </a:p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480" y="285728"/>
            <a:ext cx="2857520" cy="785818"/>
          </a:xfrm>
        </p:spPr>
        <p:txBody>
          <a:bodyPr/>
          <a:lstStyle/>
          <a:p>
            <a:fld id="{135DC6F9-8CF9-4AA9-8021-265538207B7F}" type="datetime1">
              <a:rPr lang="ru-RU" sz="3600" b="1" smtClean="0">
                <a:solidFill>
                  <a:schemeClr val="tx1"/>
                </a:solidFill>
              </a:rPr>
              <a:pPr/>
              <a:t>20.04.2015</a:t>
            </a:fld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2976" y="5072074"/>
            <a:ext cx="5929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 n 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[n] := n+4;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Заполнение массива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18573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массиве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1000 элементов, каждый из которых на 4 больше своего номера.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Описание массива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143248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A: array[1..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0] of integer;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71475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Заполнение   массива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 номер элемента</a:t>
            </a:r>
          </a:p>
        </p:txBody>
      </p:sp>
      <p:pic>
        <p:nvPicPr>
          <p:cNvPr id="10" name="Picture 76" descr="1-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2976" y="5072074"/>
            <a:ext cx="5929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 n 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…………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Заполнение массива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18573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массиве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100 произвольных натуральных двузначных чисел.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Описание массива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143248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array[1..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0] of integer;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71475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Заполнение   массива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 номер элемента</a:t>
            </a:r>
          </a:p>
        </p:txBody>
      </p:sp>
      <p:pic>
        <p:nvPicPr>
          <p:cNvPr id="10" name="Picture 76" descr="1-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643042" y="2143116"/>
            <a:ext cx="721523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ru-RU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массива случайными числами</a:t>
            </a:r>
          </a:p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Датчик случайных чисел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1785950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random(x)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генерирует случайные числа в диапазоне от 0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целое число).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2928934"/>
          <a:ext cx="8858312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4710"/>
                <a:gridCol w="56436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Команда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Результат</a:t>
                      </a:r>
                      <a:endParaRPr lang="ru-RU" sz="3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:= 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random(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000" b="1" i="1" dirty="0" smtClean="0"/>
                        <a:t>Переменная А получает значение от 0 до 10.</a:t>
                      </a:r>
                      <a:endParaRPr lang="ru-RU" sz="3000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4500570"/>
          <a:ext cx="8858312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4710"/>
                <a:gridCol w="564360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b="1" i="1" dirty="0" smtClean="0"/>
                        <a:t>Переменная В получает значение от 0 до 1.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000" b="1" i="1" dirty="0" smtClean="0"/>
                        <a:t>Переменная </a:t>
                      </a:r>
                      <a:r>
                        <a:rPr lang="en-US" sz="3000" b="1" i="1" dirty="0" smtClean="0"/>
                        <a:t>D</a:t>
                      </a:r>
                      <a:r>
                        <a:rPr lang="ru-RU" sz="3000" b="1" i="1" dirty="0" smtClean="0"/>
                        <a:t> </a:t>
                      </a:r>
                      <a:r>
                        <a:rPr lang="en-US" sz="3000" b="1" i="1" dirty="0" smtClean="0"/>
                        <a:t>– </a:t>
                      </a:r>
                      <a:r>
                        <a:rPr lang="ru-RU" sz="3000" b="1" i="1" dirty="0" smtClean="0"/>
                        <a:t>любое двузначное число.</a:t>
                      </a:r>
                      <a:endParaRPr lang="ru-RU" sz="3000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4643446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:=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2060"/>
                </a:solidFill>
              </a:rPr>
              <a:t>RallyRobin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(работа парами)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887682"/>
            <a:ext cx="8572560" cy="2677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работы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Получить случайное число от 0 до 100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Ф1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Ф1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получить случайное число </a:t>
            </a:r>
          </a:p>
          <a:p>
            <a:pPr marL="514350" indent="-514350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-	от 10 до 110 (нечётные парты)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Ф2</a:t>
            </a:r>
          </a:p>
          <a:p>
            <a:pPr marL="514350" indent="-514350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-    от -10 до 90 (чётные парты)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Ф2</a:t>
            </a:r>
          </a:p>
          <a:p>
            <a:pPr marL="514350" indent="-514350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Из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Ф2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получить  случайное число от 10 до 100.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анирование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428604"/>
            <a:ext cx="2093983" cy="22751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Датчик случайных чисел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785818"/>
          </a:xfrm>
        </p:spPr>
        <p:txBody>
          <a:bodyPr>
            <a:normAutofit fontScale="85000" lnSpcReduction="10000"/>
          </a:bodyPr>
          <a:lstStyle/>
          <a:p>
            <a:pPr marL="0" indent="36195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любое двузначное число, т.е.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[10;100)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857364"/>
          <a:ext cx="9144000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10"/>
                <a:gridCol w="49291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Команда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Результат</a:t>
                      </a:r>
                      <a:endParaRPr lang="ru-RU" sz="3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357188" algn="l"/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:=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random(100)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i="1" dirty="0" smtClean="0"/>
                        <a:t>Значение</a:t>
                      </a:r>
                      <a:r>
                        <a:rPr lang="en-US" sz="2800" b="1" i="1" dirty="0" smtClean="0"/>
                        <a:t> d</a:t>
                      </a:r>
                      <a:r>
                        <a:rPr lang="ru-RU" sz="2800" b="1" i="1" dirty="0" smtClean="0"/>
                        <a:t> от 0 до </a:t>
                      </a:r>
                      <a:r>
                        <a:rPr lang="en-US" sz="2800" b="1" i="1" dirty="0" smtClean="0"/>
                        <a:t>100</a:t>
                      </a:r>
                      <a:endParaRPr lang="ru-RU" sz="2800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2"/>
          <p:cNvSpPr txBox="1">
            <a:spLocks/>
          </p:cNvSpPr>
          <p:nvPr/>
        </p:nvSpPr>
        <p:spPr>
          <a:xfrm>
            <a:off x="0" y="5072074"/>
            <a:ext cx="9144000" cy="178592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Вывод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Для получения случайных чисел из диапазона от А до В пользуются формулой:</a:t>
            </a:r>
          </a:p>
          <a:p>
            <a:pPr marL="0" marR="0" lvl="0" indent="3619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Random (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– А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928934"/>
          <a:ext cx="9144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10"/>
                <a:gridCol w="492919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:=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random(100) +10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endParaRPr lang="en-US" sz="2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:=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random(100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Значение</a:t>
                      </a:r>
                      <a:r>
                        <a:rPr lang="en-US" sz="2800" b="1" i="1" dirty="0" smtClean="0"/>
                        <a:t> d</a:t>
                      </a:r>
                      <a:r>
                        <a:rPr lang="ru-RU" sz="2800" b="1" i="1" dirty="0" smtClean="0"/>
                        <a:t> от </a:t>
                      </a:r>
                      <a:r>
                        <a:rPr lang="en-US" sz="2800" b="1" i="1" dirty="0" smtClean="0"/>
                        <a:t>1</a:t>
                      </a:r>
                      <a:r>
                        <a:rPr lang="ru-RU" sz="2800" b="1" i="1" dirty="0" smtClean="0"/>
                        <a:t>0 до </a:t>
                      </a:r>
                      <a:r>
                        <a:rPr lang="en-US" sz="2800" b="1" i="1" dirty="0" smtClean="0"/>
                        <a:t>110</a:t>
                      </a:r>
                      <a:endParaRPr lang="ru-RU" sz="2800" b="1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Значение</a:t>
                      </a:r>
                      <a:r>
                        <a:rPr lang="en-US" sz="2800" b="1" i="1" dirty="0" smtClean="0"/>
                        <a:t> d</a:t>
                      </a:r>
                      <a:r>
                        <a:rPr lang="ru-RU" sz="2800" b="1" i="1" dirty="0" smtClean="0"/>
                        <a:t> от -</a:t>
                      </a:r>
                      <a:r>
                        <a:rPr lang="en-US" sz="2800" b="1" i="1" dirty="0" smtClean="0"/>
                        <a:t>1</a:t>
                      </a:r>
                      <a:r>
                        <a:rPr lang="ru-RU" sz="2800" b="1" i="1" dirty="0" smtClean="0"/>
                        <a:t>0 до 9</a:t>
                      </a:r>
                      <a:r>
                        <a:rPr lang="en-US" sz="2800" b="1" i="1" dirty="0" smtClean="0"/>
                        <a:t>0</a:t>
                      </a:r>
                      <a:endParaRPr lang="ru-RU" sz="2800" b="1" i="1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4286256"/>
          <a:ext cx="91440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10"/>
                <a:gridCol w="492919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:=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random(100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 +10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Значение</a:t>
                      </a:r>
                      <a:r>
                        <a:rPr lang="en-US" sz="2800" b="1" i="1" dirty="0" smtClean="0"/>
                        <a:t> d</a:t>
                      </a:r>
                      <a:r>
                        <a:rPr lang="ru-RU" sz="2800" b="1" i="1" dirty="0" smtClean="0"/>
                        <a:t> от </a:t>
                      </a:r>
                      <a:r>
                        <a:rPr lang="en-US" sz="2800" b="1" i="1" dirty="0" smtClean="0"/>
                        <a:t>1</a:t>
                      </a:r>
                      <a:r>
                        <a:rPr lang="ru-RU" sz="2800" b="1" i="1" dirty="0" smtClean="0"/>
                        <a:t>0 до 9</a:t>
                      </a:r>
                      <a:r>
                        <a:rPr lang="en-US" sz="2800" b="1" i="1" dirty="0" smtClean="0"/>
                        <a:t>0</a:t>
                      </a:r>
                      <a:endParaRPr lang="ru-RU" sz="2800" b="1" i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196752"/>
          <a:ext cx="9144000" cy="422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34"/>
                <a:gridCol w="5072066"/>
              </a:tblGrid>
              <a:tr h="1089240"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Оператор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 переменной А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9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A:</a:t>
                      </a:r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lang="ru-RU" sz="3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random(5)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9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9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9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Случайные числа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2571744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0 до 5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286124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5 до 15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71942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10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857760"/>
            <a:ext cx="3857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+ 50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6248" y="4071942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-10 до 10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4857760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50 до 100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780782"/>
            <a:ext cx="817364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90488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 – А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+ А    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случайные числа </a:t>
            </a:r>
          </a:p>
          <a:p>
            <a:pPr indent="3619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из диапазона от А до В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5786454"/>
            <a:ext cx="9144000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3286124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+ 5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4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2976" y="5000636"/>
            <a:ext cx="5929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=1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10 do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A[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]:=random(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Заполнение массива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1428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массиве 10 случайных чисел от 0 до 100.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Описание массива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643182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A: array[1..10] of integer;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643314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Заполнение   массива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 номер элемента</a:t>
            </a:r>
          </a:p>
          <a:p>
            <a:pPr lvl="0"/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76" descr="1-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RallyCoach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(работа парами)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887682"/>
            <a:ext cx="8572560" cy="397031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1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решает первую задачу и проговаривает ее в слух.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2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смотрит и слушает, проверяет, поправляет при необходимости и хвалит.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2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решает следующую задачу.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1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смотрит и слушает, проверяет, поправляет при необходимости и хвалит.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Ученики повторяют по очереди. Решают последующие задачи.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анирование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7993" y="428604"/>
            <a:ext cx="216969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Заполнение массива </a:t>
            </a:r>
          </a:p>
          <a:p>
            <a:pPr algn="ctr"/>
            <a:r>
              <a:rPr lang="ru-RU" sz="4000" b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случайными числами.</a:t>
            </a:r>
            <a:endParaRPr lang="ru-RU" sz="4000" spc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078.com.ua/upload/blog/4f83e4aa11f1dc768495cb881003720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048000"/>
            <a:ext cx="3810000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9144000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RallyCoach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(работа  парами)</a:t>
            </a:r>
          </a:p>
        </p:txBody>
      </p:sp>
      <p:pic>
        <p:nvPicPr>
          <p:cNvPr id="5" name="Рисунок 4" descr="сканирование00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644927" y="0"/>
            <a:ext cx="1499073" cy="1628800"/>
          </a:xfrm>
          <a:prstGeom prst="rect">
            <a:avLst/>
          </a:prstGeom>
        </p:spPr>
      </p:pic>
      <p:pic>
        <p:nvPicPr>
          <p:cNvPr id="6" name="Picture 76" descr="1-7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971600" y="548680"/>
            <a:ext cx="6768752" cy="194421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Что  такое  массив?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Массив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набор фиксированного количества данных одного типа.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16582"/>
          <a:ext cx="9144000" cy="5412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38"/>
                <a:gridCol w="4500562"/>
              </a:tblGrid>
              <a:tr h="734724"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Заполнить</a:t>
                      </a:r>
                      <a:r>
                        <a:rPr lang="ru-RU" sz="3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массив…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4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случайными числами от 0 до 50.</a:t>
                      </a:r>
                      <a:endParaRPr kumimoji="0" lang="en-US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9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 случайными числами от 0 до 100.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07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 случайными числами от 10 до 50.</a:t>
                      </a:r>
                      <a:endParaRPr kumimoji="0" lang="en-US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07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случайными числами от 50 до 100.</a:t>
                      </a:r>
                      <a:endParaRPr lang="ru-RU" sz="3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85794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RallyCoach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Проверка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9190" y="1857364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2" y="5214950"/>
            <a:ext cx="4286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+ 50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4071942"/>
            <a:ext cx="4214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20 do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3000372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5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16582"/>
          <a:ext cx="9144000" cy="412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2"/>
                <a:gridCol w="4643438"/>
              </a:tblGrid>
              <a:tr h="1490280"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Заполнить</a:t>
                      </a:r>
                      <a:r>
                        <a:rPr lang="ru-RU" sz="3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массив…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83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 случайными числами от -10 до 10</a:t>
                      </a:r>
                      <a:endParaRPr lang="ru-RU" sz="30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8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случайными числами от -25 до 0.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85794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RallyCoach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Проверка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57752" y="2643182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6282" y="4000504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:=1 to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random(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25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3116"/>
            <a:ext cx="741440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сотрудничество!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Fan-N-Pick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веер – работа в группах)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3714752"/>
            <a:ext cx="8286808" cy="289310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1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держит карточки веером и говорит «Достань любую карточку».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2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достает карточку  (зачитывает вопрос вслух). Выполняет задание (5-10с).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3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дает отзыв на ответ  (ответы типа Да/Нет, проверяет, хвалит или помогает на него ответить)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Ученики меняются ролями по часовой стрелке.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канирование0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1000108"/>
            <a:ext cx="3071834" cy="2788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Fan-N-Pick 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(веер – работа в группах)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www.078.com.ua/upload/blog/4f83e4aa11f1dc768495cb881003720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" t="9375" b="8124"/>
          <a:stretch>
            <a:fillRect/>
          </a:stretch>
        </p:blipFill>
        <p:spPr bwMode="auto">
          <a:xfrm>
            <a:off x="2857488" y="1785926"/>
            <a:ext cx="3524248" cy="3143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5643578"/>
            <a:ext cx="7643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Каждый выполняет по 2 задания.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анирование0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1102" y="1643050"/>
            <a:ext cx="1952898" cy="1772815"/>
          </a:xfrm>
          <a:prstGeom prst="rect">
            <a:avLst/>
          </a:prstGeom>
        </p:spPr>
      </p:pic>
      <p:pic>
        <p:nvPicPr>
          <p:cNvPr id="6" name="Picture 76" descr="1-7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3116"/>
            <a:ext cx="741440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сотрудничество!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1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www.078.com.ua/upload/blog/4f83e4aa11f1dc768495cb881003720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" t="9375" b="8124"/>
          <a:stretch>
            <a:fillRect/>
          </a:stretch>
        </p:blipFill>
        <p:spPr bwMode="auto">
          <a:xfrm>
            <a:off x="3000364" y="2285992"/>
            <a:ext cx="2809868" cy="2506118"/>
          </a:xfrm>
          <a:prstGeom prst="rect">
            <a:avLst/>
          </a:prstGeom>
          <a:noFill/>
        </p:spPr>
      </p:pic>
      <p:grpSp>
        <p:nvGrpSpPr>
          <p:cNvPr id="39" name="Группа 38"/>
          <p:cNvGrpSpPr/>
          <p:nvPr/>
        </p:nvGrpSpPr>
        <p:grpSpPr>
          <a:xfrm>
            <a:off x="0" y="214291"/>
            <a:ext cx="1643042" cy="1285884"/>
            <a:chOff x="6761018" y="4337639"/>
            <a:chExt cx="1236313" cy="1036333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6761018" y="4337639"/>
              <a:ext cx="1236313" cy="1036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7191389" y="4410079"/>
              <a:ext cx="558800" cy="617538"/>
            </a:xfrm>
            <a:custGeom>
              <a:avLst/>
              <a:gdLst/>
              <a:ahLst/>
              <a:cxnLst>
                <a:cxn ang="0">
                  <a:pos x="705" y="0"/>
                </a:cxn>
                <a:cxn ang="0">
                  <a:pos x="0" y="0"/>
                </a:cxn>
                <a:cxn ang="0">
                  <a:pos x="0" y="718"/>
                </a:cxn>
                <a:cxn ang="0">
                  <a:pos x="207" y="718"/>
                </a:cxn>
                <a:cxn ang="0">
                  <a:pos x="258" y="778"/>
                </a:cxn>
                <a:cxn ang="0">
                  <a:pos x="455" y="778"/>
                </a:cxn>
                <a:cxn ang="0">
                  <a:pos x="510" y="718"/>
                </a:cxn>
                <a:cxn ang="0">
                  <a:pos x="705" y="718"/>
                </a:cxn>
                <a:cxn ang="0">
                  <a:pos x="705" y="0"/>
                </a:cxn>
              </a:cxnLst>
              <a:rect l="0" t="0" r="r" b="b"/>
              <a:pathLst>
                <a:path w="705" h="778">
                  <a:moveTo>
                    <a:pt x="705" y="0"/>
                  </a:moveTo>
                  <a:lnTo>
                    <a:pt x="0" y="0"/>
                  </a:lnTo>
                  <a:lnTo>
                    <a:pt x="0" y="718"/>
                  </a:lnTo>
                  <a:lnTo>
                    <a:pt x="207" y="718"/>
                  </a:lnTo>
                  <a:lnTo>
                    <a:pt x="258" y="778"/>
                  </a:lnTo>
                  <a:lnTo>
                    <a:pt x="455" y="778"/>
                  </a:lnTo>
                  <a:lnTo>
                    <a:pt x="510" y="718"/>
                  </a:lnTo>
                  <a:lnTo>
                    <a:pt x="705" y="718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7223139" y="4441829"/>
              <a:ext cx="496888" cy="554038"/>
            </a:xfrm>
            <a:custGeom>
              <a:avLst/>
              <a:gdLst/>
              <a:ahLst/>
              <a:cxnLst>
                <a:cxn ang="0">
                  <a:pos x="397" y="697"/>
                </a:cxn>
                <a:cxn ang="0">
                  <a:pos x="236" y="697"/>
                </a:cxn>
                <a:cxn ang="0">
                  <a:pos x="185" y="637"/>
                </a:cxn>
                <a:cxn ang="0">
                  <a:pos x="0" y="637"/>
                </a:cxn>
                <a:cxn ang="0">
                  <a:pos x="0" y="0"/>
                </a:cxn>
                <a:cxn ang="0">
                  <a:pos x="625" y="0"/>
                </a:cxn>
                <a:cxn ang="0">
                  <a:pos x="625" y="637"/>
                </a:cxn>
                <a:cxn ang="0">
                  <a:pos x="453" y="637"/>
                </a:cxn>
                <a:cxn ang="0">
                  <a:pos x="397" y="697"/>
                </a:cxn>
              </a:cxnLst>
              <a:rect l="0" t="0" r="r" b="b"/>
              <a:pathLst>
                <a:path w="625" h="697">
                  <a:moveTo>
                    <a:pt x="397" y="697"/>
                  </a:moveTo>
                  <a:lnTo>
                    <a:pt x="236" y="697"/>
                  </a:lnTo>
                  <a:lnTo>
                    <a:pt x="185" y="637"/>
                  </a:lnTo>
                  <a:lnTo>
                    <a:pt x="0" y="637"/>
                  </a:lnTo>
                  <a:lnTo>
                    <a:pt x="0" y="0"/>
                  </a:lnTo>
                  <a:lnTo>
                    <a:pt x="625" y="0"/>
                  </a:lnTo>
                  <a:lnTo>
                    <a:pt x="625" y="637"/>
                  </a:lnTo>
                  <a:lnTo>
                    <a:pt x="453" y="637"/>
                  </a:lnTo>
                  <a:lnTo>
                    <a:pt x="397" y="6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7277114" y="4497392"/>
              <a:ext cx="393700" cy="3778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7092964" y="5057779"/>
              <a:ext cx="739775" cy="2397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7124714" y="5091117"/>
              <a:ext cx="676275" cy="174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7540639" y="5151442"/>
              <a:ext cx="196850" cy="301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7437451" y="4937129"/>
              <a:ext cx="71438" cy="317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807214" y="4705354"/>
              <a:ext cx="393700" cy="604838"/>
            </a:xfrm>
            <a:custGeom>
              <a:avLst/>
              <a:gdLst/>
              <a:ahLst/>
              <a:cxnLst>
                <a:cxn ang="0">
                  <a:pos x="94" y="436"/>
                </a:cxn>
                <a:cxn ang="0">
                  <a:pos x="52" y="463"/>
                </a:cxn>
                <a:cxn ang="0">
                  <a:pos x="19" y="507"/>
                </a:cxn>
                <a:cxn ang="0">
                  <a:pos x="2" y="564"/>
                </a:cxn>
                <a:cxn ang="0">
                  <a:pos x="1" y="613"/>
                </a:cxn>
                <a:cxn ang="0">
                  <a:pos x="8" y="650"/>
                </a:cxn>
                <a:cxn ang="0">
                  <a:pos x="21" y="683"/>
                </a:cxn>
                <a:cxn ang="0">
                  <a:pos x="39" y="712"/>
                </a:cxn>
                <a:cxn ang="0">
                  <a:pos x="60" y="733"/>
                </a:cxn>
                <a:cxn ang="0">
                  <a:pos x="80" y="748"/>
                </a:cxn>
                <a:cxn ang="0">
                  <a:pos x="101" y="757"/>
                </a:cxn>
                <a:cxn ang="0">
                  <a:pos x="124" y="762"/>
                </a:cxn>
                <a:cxn ang="0">
                  <a:pos x="147" y="762"/>
                </a:cxn>
                <a:cxn ang="0">
                  <a:pos x="170" y="757"/>
                </a:cxn>
                <a:cxn ang="0">
                  <a:pos x="192" y="748"/>
                </a:cxn>
                <a:cxn ang="0">
                  <a:pos x="213" y="733"/>
                </a:cxn>
                <a:cxn ang="0">
                  <a:pos x="234" y="712"/>
                </a:cxn>
                <a:cxn ang="0">
                  <a:pos x="252" y="683"/>
                </a:cxn>
                <a:cxn ang="0">
                  <a:pos x="265" y="650"/>
                </a:cxn>
                <a:cxn ang="0">
                  <a:pos x="272" y="613"/>
                </a:cxn>
                <a:cxn ang="0">
                  <a:pos x="272" y="576"/>
                </a:cxn>
                <a:cxn ang="0">
                  <a:pos x="265" y="539"/>
                </a:cxn>
                <a:cxn ang="0">
                  <a:pos x="252" y="506"/>
                </a:cxn>
                <a:cxn ang="0">
                  <a:pos x="234" y="477"/>
                </a:cxn>
                <a:cxn ang="0">
                  <a:pos x="215" y="458"/>
                </a:cxn>
                <a:cxn ang="0">
                  <a:pos x="200" y="446"/>
                </a:cxn>
                <a:cxn ang="0">
                  <a:pos x="184" y="437"/>
                </a:cxn>
                <a:cxn ang="0">
                  <a:pos x="167" y="431"/>
                </a:cxn>
                <a:cxn ang="0">
                  <a:pos x="161" y="388"/>
                </a:cxn>
                <a:cxn ang="0">
                  <a:pos x="181" y="309"/>
                </a:cxn>
                <a:cxn ang="0">
                  <a:pos x="215" y="233"/>
                </a:cxn>
                <a:cxn ang="0">
                  <a:pos x="261" y="165"/>
                </a:cxn>
                <a:cxn ang="0">
                  <a:pos x="297" y="127"/>
                </a:cxn>
                <a:cxn ang="0">
                  <a:pos x="315" y="110"/>
                </a:cxn>
                <a:cxn ang="0">
                  <a:pos x="337" y="93"/>
                </a:cxn>
                <a:cxn ang="0">
                  <a:pos x="360" y="79"/>
                </a:cxn>
                <a:cxn ang="0">
                  <a:pos x="387" y="65"/>
                </a:cxn>
                <a:cxn ang="0">
                  <a:pos x="416" y="53"/>
                </a:cxn>
                <a:cxn ang="0">
                  <a:pos x="446" y="45"/>
                </a:cxn>
                <a:cxn ang="0">
                  <a:pos x="479" y="42"/>
                </a:cxn>
                <a:cxn ang="0">
                  <a:pos x="496" y="0"/>
                </a:cxn>
                <a:cxn ang="0">
                  <a:pos x="420" y="11"/>
                </a:cxn>
                <a:cxn ang="0">
                  <a:pos x="350" y="38"/>
                </a:cxn>
                <a:cxn ang="0">
                  <a:pos x="287" y="82"/>
                </a:cxn>
                <a:cxn ang="0">
                  <a:pos x="231" y="137"/>
                </a:cxn>
                <a:cxn ang="0">
                  <a:pos x="186" y="203"/>
                </a:cxn>
                <a:cxn ang="0">
                  <a:pos x="151" y="274"/>
                </a:cxn>
                <a:cxn ang="0">
                  <a:pos x="129" y="352"/>
                </a:cxn>
                <a:cxn ang="0">
                  <a:pos x="119" y="429"/>
                </a:cxn>
              </a:cxnLst>
              <a:rect l="0" t="0" r="r" b="b"/>
              <a:pathLst>
                <a:path w="496" h="763">
                  <a:moveTo>
                    <a:pt x="119" y="429"/>
                  </a:moveTo>
                  <a:lnTo>
                    <a:pt x="94" y="436"/>
                  </a:lnTo>
                  <a:lnTo>
                    <a:pt x="71" y="447"/>
                  </a:lnTo>
                  <a:lnTo>
                    <a:pt x="52" y="463"/>
                  </a:lnTo>
                  <a:lnTo>
                    <a:pt x="34" y="484"/>
                  </a:lnTo>
                  <a:lnTo>
                    <a:pt x="19" y="507"/>
                  </a:lnTo>
                  <a:lnTo>
                    <a:pt x="9" y="535"/>
                  </a:lnTo>
                  <a:lnTo>
                    <a:pt x="2" y="564"/>
                  </a:lnTo>
                  <a:lnTo>
                    <a:pt x="0" y="595"/>
                  </a:lnTo>
                  <a:lnTo>
                    <a:pt x="1" y="613"/>
                  </a:lnTo>
                  <a:lnTo>
                    <a:pt x="3" y="631"/>
                  </a:lnTo>
                  <a:lnTo>
                    <a:pt x="8" y="650"/>
                  </a:lnTo>
                  <a:lnTo>
                    <a:pt x="14" y="666"/>
                  </a:lnTo>
                  <a:lnTo>
                    <a:pt x="21" y="683"/>
                  </a:lnTo>
                  <a:lnTo>
                    <a:pt x="29" y="698"/>
                  </a:lnTo>
                  <a:lnTo>
                    <a:pt x="39" y="712"/>
                  </a:lnTo>
                  <a:lnTo>
                    <a:pt x="51" y="725"/>
                  </a:lnTo>
                  <a:lnTo>
                    <a:pt x="60" y="733"/>
                  </a:lnTo>
                  <a:lnTo>
                    <a:pt x="70" y="741"/>
                  </a:lnTo>
                  <a:lnTo>
                    <a:pt x="80" y="748"/>
                  </a:lnTo>
                  <a:lnTo>
                    <a:pt x="91" y="752"/>
                  </a:lnTo>
                  <a:lnTo>
                    <a:pt x="101" y="757"/>
                  </a:lnTo>
                  <a:lnTo>
                    <a:pt x="113" y="760"/>
                  </a:lnTo>
                  <a:lnTo>
                    <a:pt x="124" y="762"/>
                  </a:lnTo>
                  <a:lnTo>
                    <a:pt x="136" y="763"/>
                  </a:lnTo>
                  <a:lnTo>
                    <a:pt x="147" y="762"/>
                  </a:lnTo>
                  <a:lnTo>
                    <a:pt x="160" y="760"/>
                  </a:lnTo>
                  <a:lnTo>
                    <a:pt x="170" y="757"/>
                  </a:lnTo>
                  <a:lnTo>
                    <a:pt x="182" y="752"/>
                  </a:lnTo>
                  <a:lnTo>
                    <a:pt x="192" y="748"/>
                  </a:lnTo>
                  <a:lnTo>
                    <a:pt x="203" y="741"/>
                  </a:lnTo>
                  <a:lnTo>
                    <a:pt x="213" y="733"/>
                  </a:lnTo>
                  <a:lnTo>
                    <a:pt x="222" y="725"/>
                  </a:lnTo>
                  <a:lnTo>
                    <a:pt x="234" y="712"/>
                  </a:lnTo>
                  <a:lnTo>
                    <a:pt x="244" y="698"/>
                  </a:lnTo>
                  <a:lnTo>
                    <a:pt x="252" y="683"/>
                  </a:lnTo>
                  <a:lnTo>
                    <a:pt x="260" y="666"/>
                  </a:lnTo>
                  <a:lnTo>
                    <a:pt x="265" y="650"/>
                  </a:lnTo>
                  <a:lnTo>
                    <a:pt x="269" y="631"/>
                  </a:lnTo>
                  <a:lnTo>
                    <a:pt x="272" y="613"/>
                  </a:lnTo>
                  <a:lnTo>
                    <a:pt x="273" y="595"/>
                  </a:lnTo>
                  <a:lnTo>
                    <a:pt x="272" y="576"/>
                  </a:lnTo>
                  <a:lnTo>
                    <a:pt x="269" y="558"/>
                  </a:lnTo>
                  <a:lnTo>
                    <a:pt x="265" y="539"/>
                  </a:lnTo>
                  <a:lnTo>
                    <a:pt x="260" y="522"/>
                  </a:lnTo>
                  <a:lnTo>
                    <a:pt x="252" y="506"/>
                  </a:lnTo>
                  <a:lnTo>
                    <a:pt x="244" y="491"/>
                  </a:lnTo>
                  <a:lnTo>
                    <a:pt x="234" y="477"/>
                  </a:lnTo>
                  <a:lnTo>
                    <a:pt x="222" y="464"/>
                  </a:lnTo>
                  <a:lnTo>
                    <a:pt x="215" y="458"/>
                  </a:lnTo>
                  <a:lnTo>
                    <a:pt x="207" y="452"/>
                  </a:lnTo>
                  <a:lnTo>
                    <a:pt x="200" y="446"/>
                  </a:lnTo>
                  <a:lnTo>
                    <a:pt x="192" y="441"/>
                  </a:lnTo>
                  <a:lnTo>
                    <a:pt x="184" y="437"/>
                  </a:lnTo>
                  <a:lnTo>
                    <a:pt x="175" y="433"/>
                  </a:lnTo>
                  <a:lnTo>
                    <a:pt x="167" y="431"/>
                  </a:lnTo>
                  <a:lnTo>
                    <a:pt x="158" y="429"/>
                  </a:lnTo>
                  <a:lnTo>
                    <a:pt x="161" y="388"/>
                  </a:lnTo>
                  <a:lnTo>
                    <a:pt x="169" y="349"/>
                  </a:lnTo>
                  <a:lnTo>
                    <a:pt x="181" y="309"/>
                  </a:lnTo>
                  <a:lnTo>
                    <a:pt x="196" y="271"/>
                  </a:lnTo>
                  <a:lnTo>
                    <a:pt x="215" y="233"/>
                  </a:lnTo>
                  <a:lnTo>
                    <a:pt x="236" y="198"/>
                  </a:lnTo>
                  <a:lnTo>
                    <a:pt x="261" y="165"/>
                  </a:lnTo>
                  <a:lnTo>
                    <a:pt x="289" y="135"/>
                  </a:lnTo>
                  <a:lnTo>
                    <a:pt x="297" y="127"/>
                  </a:lnTo>
                  <a:lnTo>
                    <a:pt x="306" y="119"/>
                  </a:lnTo>
                  <a:lnTo>
                    <a:pt x="315" y="110"/>
                  </a:lnTo>
                  <a:lnTo>
                    <a:pt x="326" y="102"/>
                  </a:lnTo>
                  <a:lnTo>
                    <a:pt x="337" y="93"/>
                  </a:lnTo>
                  <a:lnTo>
                    <a:pt x="349" y="85"/>
                  </a:lnTo>
                  <a:lnTo>
                    <a:pt x="360" y="79"/>
                  </a:lnTo>
                  <a:lnTo>
                    <a:pt x="374" y="72"/>
                  </a:lnTo>
                  <a:lnTo>
                    <a:pt x="387" y="65"/>
                  </a:lnTo>
                  <a:lnTo>
                    <a:pt x="401" y="59"/>
                  </a:lnTo>
                  <a:lnTo>
                    <a:pt x="416" y="53"/>
                  </a:lnTo>
                  <a:lnTo>
                    <a:pt x="431" y="49"/>
                  </a:lnTo>
                  <a:lnTo>
                    <a:pt x="446" y="45"/>
                  </a:lnTo>
                  <a:lnTo>
                    <a:pt x="463" y="43"/>
                  </a:lnTo>
                  <a:lnTo>
                    <a:pt x="479" y="42"/>
                  </a:lnTo>
                  <a:lnTo>
                    <a:pt x="496" y="41"/>
                  </a:lnTo>
                  <a:lnTo>
                    <a:pt x="496" y="0"/>
                  </a:lnTo>
                  <a:lnTo>
                    <a:pt x="457" y="2"/>
                  </a:lnTo>
                  <a:lnTo>
                    <a:pt x="420" y="11"/>
                  </a:lnTo>
                  <a:lnTo>
                    <a:pt x="383" y="22"/>
                  </a:lnTo>
                  <a:lnTo>
                    <a:pt x="350" y="38"/>
                  </a:lnTo>
                  <a:lnTo>
                    <a:pt x="317" y="58"/>
                  </a:lnTo>
                  <a:lnTo>
                    <a:pt x="287" y="82"/>
                  </a:lnTo>
                  <a:lnTo>
                    <a:pt x="258" y="107"/>
                  </a:lnTo>
                  <a:lnTo>
                    <a:pt x="231" y="137"/>
                  </a:lnTo>
                  <a:lnTo>
                    <a:pt x="207" y="168"/>
                  </a:lnTo>
                  <a:lnTo>
                    <a:pt x="186" y="203"/>
                  </a:lnTo>
                  <a:lnTo>
                    <a:pt x="167" y="237"/>
                  </a:lnTo>
                  <a:lnTo>
                    <a:pt x="151" y="274"/>
                  </a:lnTo>
                  <a:lnTo>
                    <a:pt x="138" y="312"/>
                  </a:lnTo>
                  <a:lnTo>
                    <a:pt x="129" y="352"/>
                  </a:lnTo>
                  <a:lnTo>
                    <a:pt x="122" y="390"/>
                  </a:lnTo>
                  <a:lnTo>
                    <a:pt x="119" y="4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838964" y="5146679"/>
              <a:ext cx="152400" cy="131763"/>
            </a:xfrm>
            <a:custGeom>
              <a:avLst/>
              <a:gdLst/>
              <a:ahLst/>
              <a:cxnLst>
                <a:cxn ang="0">
                  <a:pos x="96" y="167"/>
                </a:cxn>
                <a:cxn ang="0">
                  <a:pos x="88" y="167"/>
                </a:cxn>
                <a:cxn ang="0">
                  <a:pos x="81" y="166"/>
                </a:cxn>
                <a:cxn ang="0">
                  <a:pos x="73" y="164"/>
                </a:cxn>
                <a:cxn ang="0">
                  <a:pos x="66" y="161"/>
                </a:cxn>
                <a:cxn ang="0">
                  <a:pos x="59" y="157"/>
                </a:cxn>
                <a:cxn ang="0">
                  <a:pos x="52" y="153"/>
                </a:cxn>
                <a:cxn ang="0">
                  <a:pos x="45" y="148"/>
                </a:cxn>
                <a:cxn ang="0">
                  <a:pos x="38" y="142"/>
                </a:cxn>
                <a:cxn ang="0">
                  <a:pos x="30" y="132"/>
                </a:cxn>
                <a:cxn ang="0">
                  <a:pos x="22" y="121"/>
                </a:cxn>
                <a:cxn ang="0">
                  <a:pos x="15" y="109"/>
                </a:cxn>
                <a:cxn ang="0">
                  <a:pos x="11" y="96"/>
                </a:cxn>
                <a:cxn ang="0">
                  <a:pos x="6" y="83"/>
                </a:cxn>
                <a:cxn ang="0">
                  <a:pos x="2" y="70"/>
                </a:cxn>
                <a:cxn ang="0">
                  <a:pos x="1" y="55"/>
                </a:cxn>
                <a:cxn ang="0">
                  <a:pos x="0" y="40"/>
                </a:cxn>
                <a:cxn ang="0">
                  <a:pos x="0" y="29"/>
                </a:cxn>
                <a:cxn ang="0">
                  <a:pos x="1" y="20"/>
                </a:cxn>
                <a:cxn ang="0">
                  <a:pos x="2" y="10"/>
                </a:cxn>
                <a:cxn ang="0">
                  <a:pos x="5" y="0"/>
                </a:cxn>
                <a:cxn ang="0">
                  <a:pos x="188" y="0"/>
                </a:cxn>
                <a:cxn ang="0">
                  <a:pos x="189" y="10"/>
                </a:cxn>
                <a:cxn ang="0">
                  <a:pos x="191" y="20"/>
                </a:cxn>
                <a:cxn ang="0">
                  <a:pos x="193" y="29"/>
                </a:cxn>
                <a:cxn ang="0">
                  <a:pos x="193" y="40"/>
                </a:cxn>
                <a:cxn ang="0">
                  <a:pos x="190" y="65"/>
                </a:cxn>
                <a:cxn ang="0">
                  <a:pos x="184" y="89"/>
                </a:cxn>
                <a:cxn ang="0">
                  <a:pos x="176" y="111"/>
                </a:cxn>
                <a:cxn ang="0">
                  <a:pos x="164" y="129"/>
                </a:cxn>
                <a:cxn ang="0">
                  <a:pos x="150" y="146"/>
                </a:cxn>
                <a:cxn ang="0">
                  <a:pos x="134" y="157"/>
                </a:cxn>
                <a:cxn ang="0">
                  <a:pos x="115" y="165"/>
                </a:cxn>
                <a:cxn ang="0">
                  <a:pos x="96" y="167"/>
                </a:cxn>
              </a:cxnLst>
              <a:rect l="0" t="0" r="r" b="b"/>
              <a:pathLst>
                <a:path w="193" h="167">
                  <a:moveTo>
                    <a:pt x="96" y="167"/>
                  </a:moveTo>
                  <a:lnTo>
                    <a:pt x="88" y="167"/>
                  </a:lnTo>
                  <a:lnTo>
                    <a:pt x="81" y="166"/>
                  </a:lnTo>
                  <a:lnTo>
                    <a:pt x="73" y="164"/>
                  </a:lnTo>
                  <a:lnTo>
                    <a:pt x="66" y="161"/>
                  </a:lnTo>
                  <a:lnTo>
                    <a:pt x="59" y="157"/>
                  </a:lnTo>
                  <a:lnTo>
                    <a:pt x="52" y="153"/>
                  </a:lnTo>
                  <a:lnTo>
                    <a:pt x="45" y="148"/>
                  </a:lnTo>
                  <a:lnTo>
                    <a:pt x="38" y="142"/>
                  </a:lnTo>
                  <a:lnTo>
                    <a:pt x="30" y="132"/>
                  </a:lnTo>
                  <a:lnTo>
                    <a:pt x="22" y="121"/>
                  </a:lnTo>
                  <a:lnTo>
                    <a:pt x="15" y="109"/>
                  </a:lnTo>
                  <a:lnTo>
                    <a:pt x="11" y="96"/>
                  </a:lnTo>
                  <a:lnTo>
                    <a:pt x="6" y="83"/>
                  </a:lnTo>
                  <a:lnTo>
                    <a:pt x="2" y="70"/>
                  </a:lnTo>
                  <a:lnTo>
                    <a:pt x="1" y="55"/>
                  </a:lnTo>
                  <a:lnTo>
                    <a:pt x="0" y="40"/>
                  </a:lnTo>
                  <a:lnTo>
                    <a:pt x="0" y="29"/>
                  </a:lnTo>
                  <a:lnTo>
                    <a:pt x="1" y="20"/>
                  </a:lnTo>
                  <a:lnTo>
                    <a:pt x="2" y="10"/>
                  </a:lnTo>
                  <a:lnTo>
                    <a:pt x="5" y="0"/>
                  </a:lnTo>
                  <a:lnTo>
                    <a:pt x="188" y="0"/>
                  </a:lnTo>
                  <a:lnTo>
                    <a:pt x="189" y="10"/>
                  </a:lnTo>
                  <a:lnTo>
                    <a:pt x="191" y="20"/>
                  </a:lnTo>
                  <a:lnTo>
                    <a:pt x="193" y="29"/>
                  </a:lnTo>
                  <a:lnTo>
                    <a:pt x="193" y="40"/>
                  </a:lnTo>
                  <a:lnTo>
                    <a:pt x="190" y="65"/>
                  </a:lnTo>
                  <a:lnTo>
                    <a:pt x="184" y="89"/>
                  </a:lnTo>
                  <a:lnTo>
                    <a:pt x="176" y="111"/>
                  </a:lnTo>
                  <a:lnTo>
                    <a:pt x="164" y="129"/>
                  </a:lnTo>
                  <a:lnTo>
                    <a:pt x="150" y="146"/>
                  </a:lnTo>
                  <a:lnTo>
                    <a:pt x="134" y="157"/>
                  </a:lnTo>
                  <a:lnTo>
                    <a:pt x="115" y="165"/>
                  </a:lnTo>
                  <a:lnTo>
                    <a:pt x="96" y="16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6854839" y="5075242"/>
              <a:ext cx="120650" cy="39688"/>
            </a:xfrm>
            <a:custGeom>
              <a:avLst/>
              <a:gdLst/>
              <a:ahLst/>
              <a:cxnLst>
                <a:cxn ang="0">
                  <a:pos x="151" y="48"/>
                </a:cxn>
                <a:cxn ang="0">
                  <a:pos x="0" y="48"/>
                </a:cxn>
                <a:cxn ang="0">
                  <a:pos x="3" y="42"/>
                </a:cxn>
                <a:cxn ang="0">
                  <a:pos x="8" y="37"/>
                </a:cxn>
                <a:cxn ang="0">
                  <a:pos x="13" y="31"/>
                </a:cxn>
                <a:cxn ang="0">
                  <a:pos x="17" y="25"/>
                </a:cxn>
                <a:cxn ang="0">
                  <a:pos x="24" y="19"/>
                </a:cxn>
                <a:cxn ang="0">
                  <a:pos x="31" y="15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52" y="3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5" y="0"/>
                </a:cxn>
                <a:cxn ang="0">
                  <a:pos x="83" y="0"/>
                </a:cxn>
                <a:cxn ang="0">
                  <a:pos x="91" y="1"/>
                </a:cxn>
                <a:cxn ang="0">
                  <a:pos x="98" y="3"/>
                </a:cxn>
                <a:cxn ang="0">
                  <a:pos x="106" y="7"/>
                </a:cxn>
                <a:cxn ang="0">
                  <a:pos x="113" y="10"/>
                </a:cxn>
                <a:cxn ang="0">
                  <a:pos x="120" y="15"/>
                </a:cxn>
                <a:cxn ang="0">
                  <a:pos x="127" y="19"/>
                </a:cxn>
                <a:cxn ang="0">
                  <a:pos x="132" y="25"/>
                </a:cxn>
                <a:cxn ang="0">
                  <a:pos x="137" y="31"/>
                </a:cxn>
                <a:cxn ang="0">
                  <a:pos x="142" y="37"/>
                </a:cxn>
                <a:cxn ang="0">
                  <a:pos x="146" y="42"/>
                </a:cxn>
                <a:cxn ang="0">
                  <a:pos x="151" y="48"/>
                </a:cxn>
              </a:cxnLst>
              <a:rect l="0" t="0" r="r" b="b"/>
              <a:pathLst>
                <a:path w="151" h="48">
                  <a:moveTo>
                    <a:pt x="151" y="48"/>
                  </a:moveTo>
                  <a:lnTo>
                    <a:pt x="0" y="48"/>
                  </a:lnTo>
                  <a:lnTo>
                    <a:pt x="3" y="42"/>
                  </a:lnTo>
                  <a:lnTo>
                    <a:pt x="8" y="37"/>
                  </a:lnTo>
                  <a:lnTo>
                    <a:pt x="13" y="31"/>
                  </a:lnTo>
                  <a:lnTo>
                    <a:pt x="17" y="25"/>
                  </a:lnTo>
                  <a:lnTo>
                    <a:pt x="24" y="19"/>
                  </a:lnTo>
                  <a:lnTo>
                    <a:pt x="31" y="15"/>
                  </a:lnTo>
                  <a:lnTo>
                    <a:pt x="38" y="10"/>
                  </a:lnTo>
                  <a:lnTo>
                    <a:pt x="45" y="7"/>
                  </a:lnTo>
                  <a:lnTo>
                    <a:pt x="52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3"/>
                  </a:lnTo>
                  <a:lnTo>
                    <a:pt x="106" y="7"/>
                  </a:lnTo>
                  <a:lnTo>
                    <a:pt x="113" y="10"/>
                  </a:lnTo>
                  <a:lnTo>
                    <a:pt x="120" y="15"/>
                  </a:lnTo>
                  <a:lnTo>
                    <a:pt x="127" y="19"/>
                  </a:lnTo>
                  <a:lnTo>
                    <a:pt x="132" y="25"/>
                  </a:lnTo>
                  <a:lnTo>
                    <a:pt x="137" y="31"/>
                  </a:lnTo>
                  <a:lnTo>
                    <a:pt x="142" y="37"/>
                  </a:lnTo>
                  <a:lnTo>
                    <a:pt x="146" y="42"/>
                  </a:lnTo>
                  <a:lnTo>
                    <a:pt x="151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7521589" y="4579942"/>
              <a:ext cx="65088" cy="93663"/>
            </a:xfrm>
            <a:custGeom>
              <a:avLst/>
              <a:gdLst/>
              <a:ahLst/>
              <a:cxnLst>
                <a:cxn ang="0">
                  <a:pos x="83" y="118"/>
                </a:cxn>
                <a:cxn ang="0">
                  <a:pos x="34" y="118"/>
                </a:cxn>
                <a:cxn ang="0">
                  <a:pos x="30" y="83"/>
                </a:cxn>
                <a:cxn ang="0">
                  <a:pos x="23" y="52"/>
                </a:cxn>
                <a:cxn ang="0">
                  <a:pos x="13" y="23"/>
                </a:cxn>
                <a:cxn ang="0">
                  <a:pos x="0" y="0"/>
                </a:cxn>
                <a:cxn ang="0">
                  <a:pos x="6" y="3"/>
                </a:cxn>
                <a:cxn ang="0">
                  <a:pos x="12" y="6"/>
                </a:cxn>
                <a:cxn ang="0">
                  <a:pos x="17" y="10"/>
                </a:cxn>
                <a:cxn ang="0">
                  <a:pos x="22" y="12"/>
                </a:cxn>
                <a:cxn ang="0">
                  <a:pos x="27" y="16"/>
                </a:cxn>
                <a:cxn ang="0">
                  <a:pos x="32" y="20"/>
                </a:cxn>
                <a:cxn ang="0">
                  <a:pos x="36" y="23"/>
                </a:cxn>
                <a:cxn ang="0">
                  <a:pos x="41" y="28"/>
                </a:cxn>
                <a:cxn ang="0">
                  <a:pos x="49" y="37"/>
                </a:cxn>
                <a:cxn ang="0">
                  <a:pos x="57" y="48"/>
                </a:cxn>
                <a:cxn ang="0">
                  <a:pos x="64" y="58"/>
                </a:cxn>
                <a:cxn ang="0">
                  <a:pos x="70" y="69"/>
                </a:cxn>
                <a:cxn ang="0">
                  <a:pos x="75" y="81"/>
                </a:cxn>
                <a:cxn ang="0">
                  <a:pos x="79" y="94"/>
                </a:cxn>
                <a:cxn ang="0">
                  <a:pos x="81" y="105"/>
                </a:cxn>
                <a:cxn ang="0">
                  <a:pos x="83" y="118"/>
                </a:cxn>
              </a:cxnLst>
              <a:rect l="0" t="0" r="r" b="b"/>
              <a:pathLst>
                <a:path w="83" h="118">
                  <a:moveTo>
                    <a:pt x="83" y="118"/>
                  </a:moveTo>
                  <a:lnTo>
                    <a:pt x="34" y="118"/>
                  </a:lnTo>
                  <a:lnTo>
                    <a:pt x="30" y="83"/>
                  </a:lnTo>
                  <a:lnTo>
                    <a:pt x="23" y="52"/>
                  </a:lnTo>
                  <a:lnTo>
                    <a:pt x="13" y="23"/>
                  </a:lnTo>
                  <a:lnTo>
                    <a:pt x="0" y="0"/>
                  </a:lnTo>
                  <a:lnTo>
                    <a:pt x="6" y="3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22" y="12"/>
                  </a:lnTo>
                  <a:lnTo>
                    <a:pt x="27" y="16"/>
                  </a:lnTo>
                  <a:lnTo>
                    <a:pt x="32" y="20"/>
                  </a:lnTo>
                  <a:lnTo>
                    <a:pt x="36" y="23"/>
                  </a:lnTo>
                  <a:lnTo>
                    <a:pt x="41" y="28"/>
                  </a:lnTo>
                  <a:lnTo>
                    <a:pt x="49" y="37"/>
                  </a:lnTo>
                  <a:lnTo>
                    <a:pt x="57" y="48"/>
                  </a:lnTo>
                  <a:lnTo>
                    <a:pt x="64" y="58"/>
                  </a:lnTo>
                  <a:lnTo>
                    <a:pt x="70" y="69"/>
                  </a:lnTo>
                  <a:lnTo>
                    <a:pt x="75" y="81"/>
                  </a:lnTo>
                  <a:lnTo>
                    <a:pt x="79" y="94"/>
                  </a:lnTo>
                  <a:lnTo>
                    <a:pt x="81" y="105"/>
                  </a:lnTo>
                  <a:lnTo>
                    <a:pt x="83" y="1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7480314" y="4692654"/>
              <a:ext cx="47625" cy="109538"/>
            </a:xfrm>
            <a:custGeom>
              <a:avLst/>
              <a:gdLst/>
              <a:ahLst/>
              <a:cxnLst>
                <a:cxn ang="0">
                  <a:pos x="11" y="136"/>
                </a:cxn>
                <a:cxn ang="0">
                  <a:pos x="9" y="136"/>
                </a:cxn>
                <a:cxn ang="0">
                  <a:pos x="6" y="136"/>
                </a:cxn>
                <a:cxn ang="0">
                  <a:pos x="2" y="137"/>
                </a:cxn>
                <a:cxn ang="0">
                  <a:pos x="0" y="137"/>
                </a:cxn>
                <a:cxn ang="0">
                  <a:pos x="0" y="0"/>
                </a:cxn>
                <a:cxn ang="0">
                  <a:pos x="60" y="0"/>
                </a:cxn>
                <a:cxn ang="0">
                  <a:pos x="59" y="25"/>
                </a:cxn>
                <a:cxn ang="0">
                  <a:pos x="55" y="48"/>
                </a:cxn>
                <a:cxn ang="0">
                  <a:pos x="50" y="69"/>
                </a:cxn>
                <a:cxn ang="0">
                  <a:pos x="45" y="89"/>
                </a:cxn>
                <a:cxn ang="0">
                  <a:pos x="38" y="105"/>
                </a:cxn>
                <a:cxn ang="0">
                  <a:pos x="30" y="119"/>
                </a:cxn>
                <a:cxn ang="0">
                  <a:pos x="20" y="129"/>
                </a:cxn>
                <a:cxn ang="0">
                  <a:pos x="11" y="136"/>
                </a:cxn>
              </a:cxnLst>
              <a:rect l="0" t="0" r="r" b="b"/>
              <a:pathLst>
                <a:path w="60" h="137">
                  <a:moveTo>
                    <a:pt x="11" y="136"/>
                  </a:moveTo>
                  <a:lnTo>
                    <a:pt x="9" y="136"/>
                  </a:lnTo>
                  <a:lnTo>
                    <a:pt x="6" y="136"/>
                  </a:lnTo>
                  <a:lnTo>
                    <a:pt x="2" y="137"/>
                  </a:lnTo>
                  <a:lnTo>
                    <a:pt x="0" y="137"/>
                  </a:lnTo>
                  <a:lnTo>
                    <a:pt x="0" y="0"/>
                  </a:lnTo>
                  <a:lnTo>
                    <a:pt x="60" y="0"/>
                  </a:lnTo>
                  <a:lnTo>
                    <a:pt x="59" y="25"/>
                  </a:lnTo>
                  <a:lnTo>
                    <a:pt x="55" y="48"/>
                  </a:lnTo>
                  <a:lnTo>
                    <a:pt x="50" y="69"/>
                  </a:lnTo>
                  <a:lnTo>
                    <a:pt x="45" y="89"/>
                  </a:lnTo>
                  <a:lnTo>
                    <a:pt x="38" y="105"/>
                  </a:lnTo>
                  <a:lnTo>
                    <a:pt x="30" y="119"/>
                  </a:lnTo>
                  <a:lnTo>
                    <a:pt x="20" y="129"/>
                  </a:lnTo>
                  <a:lnTo>
                    <a:pt x="1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7416814" y="4692654"/>
              <a:ext cx="44450" cy="109538"/>
            </a:xfrm>
            <a:custGeom>
              <a:avLst/>
              <a:gdLst/>
              <a:ahLst/>
              <a:cxnLst>
                <a:cxn ang="0">
                  <a:pos x="39" y="128"/>
                </a:cxn>
                <a:cxn ang="0">
                  <a:pos x="31" y="118"/>
                </a:cxn>
                <a:cxn ang="0">
                  <a:pos x="23" y="106"/>
                </a:cxn>
                <a:cxn ang="0">
                  <a:pos x="17" y="92"/>
                </a:cxn>
                <a:cxn ang="0">
                  <a:pos x="12" y="76"/>
                </a:cxn>
                <a:cxn ang="0">
                  <a:pos x="7" y="59"/>
                </a:cxn>
                <a:cxn ang="0">
                  <a:pos x="4" y="40"/>
                </a:cxn>
                <a:cxn ang="0">
                  <a:pos x="1" y="21"/>
                </a:cxn>
                <a:cxn ang="0">
                  <a:pos x="0" y="0"/>
                </a:cxn>
                <a:cxn ang="0">
                  <a:pos x="57" y="0"/>
                </a:cxn>
                <a:cxn ang="0">
                  <a:pos x="57" y="137"/>
                </a:cxn>
                <a:cxn ang="0">
                  <a:pos x="52" y="136"/>
                </a:cxn>
                <a:cxn ang="0">
                  <a:pos x="47" y="135"/>
                </a:cxn>
                <a:cxn ang="0">
                  <a:pos x="44" y="131"/>
                </a:cxn>
                <a:cxn ang="0">
                  <a:pos x="39" y="128"/>
                </a:cxn>
              </a:cxnLst>
              <a:rect l="0" t="0" r="r" b="b"/>
              <a:pathLst>
                <a:path w="57" h="137">
                  <a:moveTo>
                    <a:pt x="39" y="128"/>
                  </a:moveTo>
                  <a:lnTo>
                    <a:pt x="31" y="118"/>
                  </a:lnTo>
                  <a:lnTo>
                    <a:pt x="23" y="106"/>
                  </a:lnTo>
                  <a:lnTo>
                    <a:pt x="17" y="92"/>
                  </a:lnTo>
                  <a:lnTo>
                    <a:pt x="12" y="76"/>
                  </a:lnTo>
                  <a:lnTo>
                    <a:pt x="7" y="59"/>
                  </a:lnTo>
                  <a:lnTo>
                    <a:pt x="4" y="40"/>
                  </a:lnTo>
                  <a:lnTo>
                    <a:pt x="1" y="21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137"/>
                  </a:lnTo>
                  <a:lnTo>
                    <a:pt x="52" y="136"/>
                  </a:lnTo>
                  <a:lnTo>
                    <a:pt x="47" y="135"/>
                  </a:lnTo>
                  <a:lnTo>
                    <a:pt x="44" y="131"/>
                  </a:lnTo>
                  <a:lnTo>
                    <a:pt x="39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7416814" y="4570417"/>
              <a:ext cx="44450" cy="1031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129"/>
                </a:cxn>
                <a:cxn ang="0">
                  <a:pos x="0" y="129"/>
                </a:cxn>
                <a:cxn ang="0">
                  <a:pos x="1" y="110"/>
                </a:cxn>
                <a:cxn ang="0">
                  <a:pos x="4" y="92"/>
                </a:cxn>
                <a:cxn ang="0">
                  <a:pos x="8" y="75"/>
                </a:cxn>
                <a:cxn ang="0">
                  <a:pos x="13" y="60"/>
                </a:cxn>
                <a:cxn ang="0">
                  <a:pos x="17" y="45"/>
                </a:cxn>
                <a:cxn ang="0">
                  <a:pos x="24" y="32"/>
                </a:cxn>
                <a:cxn ang="0">
                  <a:pos x="31" y="21"/>
                </a:cxn>
                <a:cxn ang="0">
                  <a:pos x="39" y="11"/>
                </a:cxn>
                <a:cxn ang="0">
                  <a:pos x="44" y="8"/>
                </a:cxn>
                <a:cxn ang="0">
                  <a:pos x="49" y="4"/>
                </a:cxn>
                <a:cxn ang="0">
                  <a:pos x="52" y="2"/>
                </a:cxn>
                <a:cxn ang="0">
                  <a:pos x="57" y="0"/>
                </a:cxn>
              </a:cxnLst>
              <a:rect l="0" t="0" r="r" b="b"/>
              <a:pathLst>
                <a:path w="57" h="129">
                  <a:moveTo>
                    <a:pt x="57" y="0"/>
                  </a:moveTo>
                  <a:lnTo>
                    <a:pt x="57" y="129"/>
                  </a:lnTo>
                  <a:lnTo>
                    <a:pt x="0" y="129"/>
                  </a:lnTo>
                  <a:lnTo>
                    <a:pt x="1" y="110"/>
                  </a:lnTo>
                  <a:lnTo>
                    <a:pt x="4" y="92"/>
                  </a:lnTo>
                  <a:lnTo>
                    <a:pt x="8" y="75"/>
                  </a:lnTo>
                  <a:lnTo>
                    <a:pt x="13" y="60"/>
                  </a:lnTo>
                  <a:lnTo>
                    <a:pt x="17" y="45"/>
                  </a:lnTo>
                  <a:lnTo>
                    <a:pt x="24" y="32"/>
                  </a:lnTo>
                  <a:lnTo>
                    <a:pt x="31" y="21"/>
                  </a:lnTo>
                  <a:lnTo>
                    <a:pt x="39" y="11"/>
                  </a:lnTo>
                  <a:lnTo>
                    <a:pt x="44" y="8"/>
                  </a:lnTo>
                  <a:lnTo>
                    <a:pt x="49" y="4"/>
                  </a:lnTo>
                  <a:lnTo>
                    <a:pt x="52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7480314" y="4570417"/>
              <a:ext cx="47625" cy="103188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0"/>
                </a:cxn>
                <a:cxn ang="0">
                  <a:pos x="6" y="1"/>
                </a:cxn>
                <a:cxn ang="0">
                  <a:pos x="11" y="3"/>
                </a:cxn>
                <a:cxn ang="0">
                  <a:pos x="16" y="7"/>
                </a:cxn>
                <a:cxn ang="0">
                  <a:pos x="22" y="12"/>
                </a:cxn>
                <a:cxn ang="0">
                  <a:pos x="30" y="22"/>
                </a:cxn>
                <a:cxn ang="0">
                  <a:pos x="37" y="33"/>
                </a:cxn>
                <a:cxn ang="0">
                  <a:pos x="42" y="46"/>
                </a:cxn>
                <a:cxn ang="0">
                  <a:pos x="48" y="61"/>
                </a:cxn>
                <a:cxn ang="0">
                  <a:pos x="53" y="76"/>
                </a:cxn>
                <a:cxn ang="0">
                  <a:pos x="56" y="93"/>
                </a:cxn>
                <a:cxn ang="0">
                  <a:pos x="59" y="111"/>
                </a:cxn>
                <a:cxn ang="0">
                  <a:pos x="60" y="130"/>
                </a:cxn>
                <a:cxn ang="0">
                  <a:pos x="0" y="130"/>
                </a:cxn>
              </a:cxnLst>
              <a:rect l="0" t="0" r="r" b="b"/>
              <a:pathLst>
                <a:path w="60" h="130">
                  <a:moveTo>
                    <a:pt x="0" y="130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11" y="3"/>
                  </a:lnTo>
                  <a:lnTo>
                    <a:pt x="16" y="7"/>
                  </a:lnTo>
                  <a:lnTo>
                    <a:pt x="22" y="12"/>
                  </a:lnTo>
                  <a:lnTo>
                    <a:pt x="30" y="22"/>
                  </a:lnTo>
                  <a:lnTo>
                    <a:pt x="37" y="33"/>
                  </a:lnTo>
                  <a:lnTo>
                    <a:pt x="42" y="46"/>
                  </a:lnTo>
                  <a:lnTo>
                    <a:pt x="48" y="61"/>
                  </a:lnTo>
                  <a:lnTo>
                    <a:pt x="53" y="76"/>
                  </a:lnTo>
                  <a:lnTo>
                    <a:pt x="56" y="93"/>
                  </a:lnTo>
                  <a:lnTo>
                    <a:pt x="59" y="111"/>
                  </a:lnTo>
                  <a:lnTo>
                    <a:pt x="60" y="13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7354901" y="4576767"/>
              <a:ext cx="71438" cy="9683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6"/>
                </a:cxn>
                <a:cxn ang="0">
                  <a:pos x="53" y="22"/>
                </a:cxn>
                <a:cxn ang="0">
                  <a:pos x="59" y="17"/>
                </a:cxn>
                <a:cxn ang="0">
                  <a:pos x="64" y="13"/>
                </a:cxn>
                <a:cxn ang="0">
                  <a:pos x="71" y="9"/>
                </a:cxn>
                <a:cxn ang="0">
                  <a:pos x="77" y="6"/>
                </a:cxn>
                <a:cxn ang="0">
                  <a:pos x="83" y="2"/>
                </a:cxn>
                <a:cxn ang="0">
                  <a:pos x="90" y="0"/>
                </a:cxn>
                <a:cxn ang="0">
                  <a:pos x="83" y="11"/>
                </a:cxn>
                <a:cxn ang="0">
                  <a:pos x="76" y="23"/>
                </a:cxn>
                <a:cxn ang="0">
                  <a:pos x="70" y="37"/>
                </a:cxn>
                <a:cxn ang="0">
                  <a:pos x="65" y="52"/>
                </a:cxn>
                <a:cxn ang="0">
                  <a:pos x="61" y="68"/>
                </a:cxn>
                <a:cxn ang="0">
                  <a:pos x="57" y="84"/>
                </a:cxn>
                <a:cxn ang="0">
                  <a:pos x="55" y="102"/>
                </a:cxn>
                <a:cxn ang="0">
                  <a:pos x="54" y="121"/>
                </a:cxn>
                <a:cxn ang="0">
                  <a:pos x="0" y="121"/>
                </a:cxn>
                <a:cxn ang="0">
                  <a:pos x="2" y="108"/>
                </a:cxn>
                <a:cxn ang="0">
                  <a:pos x="4" y="97"/>
                </a:cxn>
                <a:cxn ang="0">
                  <a:pos x="8" y="84"/>
                </a:cxn>
                <a:cxn ang="0">
                  <a:pos x="14" y="72"/>
                </a:cxn>
                <a:cxn ang="0">
                  <a:pos x="19" y="61"/>
                </a:cxn>
                <a:cxn ang="0">
                  <a:pos x="26" y="51"/>
                </a:cxn>
                <a:cxn ang="0">
                  <a:pos x="34" y="40"/>
                </a:cxn>
                <a:cxn ang="0">
                  <a:pos x="42" y="31"/>
                </a:cxn>
              </a:cxnLst>
              <a:rect l="0" t="0" r="r" b="b"/>
              <a:pathLst>
                <a:path w="90" h="121">
                  <a:moveTo>
                    <a:pt x="42" y="31"/>
                  </a:moveTo>
                  <a:lnTo>
                    <a:pt x="48" y="26"/>
                  </a:lnTo>
                  <a:lnTo>
                    <a:pt x="53" y="22"/>
                  </a:lnTo>
                  <a:lnTo>
                    <a:pt x="59" y="17"/>
                  </a:lnTo>
                  <a:lnTo>
                    <a:pt x="64" y="13"/>
                  </a:lnTo>
                  <a:lnTo>
                    <a:pt x="71" y="9"/>
                  </a:lnTo>
                  <a:lnTo>
                    <a:pt x="77" y="6"/>
                  </a:lnTo>
                  <a:lnTo>
                    <a:pt x="83" y="2"/>
                  </a:lnTo>
                  <a:lnTo>
                    <a:pt x="90" y="0"/>
                  </a:lnTo>
                  <a:lnTo>
                    <a:pt x="83" y="11"/>
                  </a:lnTo>
                  <a:lnTo>
                    <a:pt x="76" y="23"/>
                  </a:lnTo>
                  <a:lnTo>
                    <a:pt x="70" y="37"/>
                  </a:lnTo>
                  <a:lnTo>
                    <a:pt x="65" y="52"/>
                  </a:lnTo>
                  <a:lnTo>
                    <a:pt x="61" y="68"/>
                  </a:lnTo>
                  <a:lnTo>
                    <a:pt x="57" y="84"/>
                  </a:lnTo>
                  <a:lnTo>
                    <a:pt x="55" y="102"/>
                  </a:lnTo>
                  <a:lnTo>
                    <a:pt x="54" y="121"/>
                  </a:lnTo>
                  <a:lnTo>
                    <a:pt x="0" y="121"/>
                  </a:lnTo>
                  <a:lnTo>
                    <a:pt x="2" y="108"/>
                  </a:lnTo>
                  <a:lnTo>
                    <a:pt x="4" y="97"/>
                  </a:lnTo>
                  <a:lnTo>
                    <a:pt x="8" y="84"/>
                  </a:lnTo>
                  <a:lnTo>
                    <a:pt x="14" y="72"/>
                  </a:lnTo>
                  <a:lnTo>
                    <a:pt x="19" y="61"/>
                  </a:lnTo>
                  <a:lnTo>
                    <a:pt x="26" y="51"/>
                  </a:lnTo>
                  <a:lnTo>
                    <a:pt x="34" y="40"/>
                  </a:lnTo>
                  <a:lnTo>
                    <a:pt x="4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7354901" y="4692654"/>
              <a:ext cx="68263" cy="98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" y="0"/>
                </a:cxn>
                <a:cxn ang="0">
                  <a:pos x="56" y="36"/>
                </a:cxn>
                <a:cxn ang="0">
                  <a:pos x="63" y="69"/>
                </a:cxn>
                <a:cxn ang="0">
                  <a:pos x="72" y="99"/>
                </a:cxn>
                <a:cxn ang="0">
                  <a:pos x="85" y="124"/>
                </a:cxn>
                <a:cxn ang="0">
                  <a:pos x="79" y="122"/>
                </a:cxn>
                <a:cxn ang="0">
                  <a:pos x="74" y="119"/>
                </a:cxn>
                <a:cxn ang="0">
                  <a:pos x="68" y="115"/>
                </a:cxn>
                <a:cxn ang="0">
                  <a:pos x="62" y="112"/>
                </a:cxn>
                <a:cxn ang="0">
                  <a:pos x="57" y="107"/>
                </a:cxn>
                <a:cxn ang="0">
                  <a:pos x="52" y="104"/>
                </a:cxn>
                <a:cxn ang="0">
                  <a:pos x="47" y="99"/>
                </a:cxn>
                <a:cxn ang="0">
                  <a:pos x="42" y="95"/>
                </a:cxn>
                <a:cxn ang="0">
                  <a:pos x="33" y="84"/>
                </a:cxn>
                <a:cxn ang="0">
                  <a:pos x="25" y="74"/>
                </a:cxn>
                <a:cxn ang="0">
                  <a:pos x="18" y="63"/>
                </a:cxn>
                <a:cxn ang="0">
                  <a:pos x="12" y="51"/>
                </a:cxn>
                <a:cxn ang="0">
                  <a:pos x="8" y="39"/>
                </a:cxn>
                <a:cxn ang="0">
                  <a:pos x="3" y="27"/>
                </a:cxn>
                <a:cxn ang="0">
                  <a:pos x="1" y="14"/>
                </a:cxn>
                <a:cxn ang="0">
                  <a:pos x="0" y="0"/>
                </a:cxn>
              </a:cxnLst>
              <a:rect l="0" t="0" r="r" b="b"/>
              <a:pathLst>
                <a:path w="85" h="124">
                  <a:moveTo>
                    <a:pt x="0" y="0"/>
                  </a:moveTo>
                  <a:lnTo>
                    <a:pt x="54" y="0"/>
                  </a:lnTo>
                  <a:lnTo>
                    <a:pt x="56" y="36"/>
                  </a:lnTo>
                  <a:lnTo>
                    <a:pt x="63" y="69"/>
                  </a:lnTo>
                  <a:lnTo>
                    <a:pt x="72" y="99"/>
                  </a:lnTo>
                  <a:lnTo>
                    <a:pt x="85" y="124"/>
                  </a:lnTo>
                  <a:lnTo>
                    <a:pt x="79" y="122"/>
                  </a:lnTo>
                  <a:lnTo>
                    <a:pt x="74" y="119"/>
                  </a:lnTo>
                  <a:lnTo>
                    <a:pt x="68" y="115"/>
                  </a:lnTo>
                  <a:lnTo>
                    <a:pt x="62" y="112"/>
                  </a:lnTo>
                  <a:lnTo>
                    <a:pt x="57" y="107"/>
                  </a:lnTo>
                  <a:lnTo>
                    <a:pt x="52" y="104"/>
                  </a:lnTo>
                  <a:lnTo>
                    <a:pt x="47" y="99"/>
                  </a:lnTo>
                  <a:lnTo>
                    <a:pt x="42" y="95"/>
                  </a:lnTo>
                  <a:lnTo>
                    <a:pt x="33" y="84"/>
                  </a:lnTo>
                  <a:lnTo>
                    <a:pt x="25" y="74"/>
                  </a:lnTo>
                  <a:lnTo>
                    <a:pt x="18" y="63"/>
                  </a:lnTo>
                  <a:lnTo>
                    <a:pt x="12" y="51"/>
                  </a:lnTo>
                  <a:lnTo>
                    <a:pt x="8" y="39"/>
                  </a:lnTo>
                  <a:lnTo>
                    <a:pt x="3" y="27"/>
                  </a:lnTo>
                  <a:lnTo>
                    <a:pt x="1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7524764" y="4692654"/>
              <a:ext cx="61913" cy="96838"/>
            </a:xfrm>
            <a:custGeom>
              <a:avLst/>
              <a:gdLst/>
              <a:ahLst/>
              <a:cxnLst>
                <a:cxn ang="0">
                  <a:pos x="0" y="121"/>
                </a:cxn>
                <a:cxn ang="0">
                  <a:pos x="12" y="96"/>
                </a:cxn>
                <a:cxn ang="0">
                  <a:pos x="21" y="67"/>
                </a:cxn>
                <a:cxn ang="0">
                  <a:pos x="27" y="35"/>
                </a:cxn>
                <a:cxn ang="0">
                  <a:pos x="29" y="0"/>
                </a:cxn>
                <a:cxn ang="0">
                  <a:pos x="78" y="0"/>
                </a:cxn>
                <a:cxn ang="0">
                  <a:pos x="76" y="20"/>
                </a:cxn>
                <a:cxn ang="0">
                  <a:pos x="70" y="37"/>
                </a:cxn>
                <a:cxn ang="0">
                  <a:pos x="63" y="54"/>
                </a:cxn>
                <a:cxn ang="0">
                  <a:pos x="54" y="70"/>
                </a:cxn>
                <a:cxn ang="0">
                  <a:pos x="43" y="85"/>
                </a:cxn>
                <a:cxn ang="0">
                  <a:pos x="30" y="99"/>
                </a:cxn>
                <a:cxn ang="0">
                  <a:pos x="16" y="111"/>
                </a:cxn>
                <a:cxn ang="0">
                  <a:pos x="0" y="121"/>
                </a:cxn>
              </a:cxnLst>
              <a:rect l="0" t="0" r="r" b="b"/>
              <a:pathLst>
                <a:path w="78" h="121">
                  <a:moveTo>
                    <a:pt x="0" y="121"/>
                  </a:moveTo>
                  <a:lnTo>
                    <a:pt x="12" y="96"/>
                  </a:lnTo>
                  <a:lnTo>
                    <a:pt x="21" y="67"/>
                  </a:lnTo>
                  <a:lnTo>
                    <a:pt x="27" y="35"/>
                  </a:lnTo>
                  <a:lnTo>
                    <a:pt x="29" y="0"/>
                  </a:lnTo>
                  <a:lnTo>
                    <a:pt x="78" y="0"/>
                  </a:lnTo>
                  <a:lnTo>
                    <a:pt x="76" y="20"/>
                  </a:lnTo>
                  <a:lnTo>
                    <a:pt x="70" y="37"/>
                  </a:lnTo>
                  <a:lnTo>
                    <a:pt x="63" y="54"/>
                  </a:lnTo>
                  <a:lnTo>
                    <a:pt x="54" y="70"/>
                  </a:lnTo>
                  <a:lnTo>
                    <a:pt x="43" y="85"/>
                  </a:lnTo>
                  <a:lnTo>
                    <a:pt x="30" y="99"/>
                  </a:lnTo>
                  <a:lnTo>
                    <a:pt x="16" y="11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7161226" y="5118104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9" y="29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9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9" y="29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7212026" y="5118104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9"/>
                </a:cxn>
                <a:cxn ang="0">
                  <a:pos x="34" y="24"/>
                </a:cxn>
                <a:cxn ang="0">
                  <a:pos x="35" y="17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9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9"/>
                  </a:lnTo>
                  <a:lnTo>
                    <a:pt x="34" y="24"/>
                  </a:lnTo>
                  <a:lnTo>
                    <a:pt x="35" y="17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9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7262826" y="5118104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8" y="29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8" y="29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7313626" y="5118104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9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9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9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9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7161226" y="5165729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9" y="29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9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9" y="29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7212026" y="5165729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9"/>
                </a:cxn>
                <a:cxn ang="0">
                  <a:pos x="34" y="24"/>
                </a:cxn>
                <a:cxn ang="0">
                  <a:pos x="35" y="17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9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9"/>
                  </a:lnTo>
                  <a:lnTo>
                    <a:pt x="34" y="24"/>
                  </a:lnTo>
                  <a:lnTo>
                    <a:pt x="35" y="17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9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7262826" y="5165729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8" y="29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8" y="29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7313626" y="5165729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9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9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9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9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7161226" y="5213354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9" y="28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9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8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9" y="28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7212026" y="5213354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8"/>
                </a:cxn>
                <a:cxn ang="0">
                  <a:pos x="34" y="24"/>
                </a:cxn>
                <a:cxn ang="0">
                  <a:pos x="35" y="17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8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8"/>
                  </a:lnTo>
                  <a:lnTo>
                    <a:pt x="34" y="24"/>
                  </a:lnTo>
                  <a:lnTo>
                    <a:pt x="35" y="17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8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7262826" y="5213354"/>
              <a:ext cx="26988" cy="269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2"/>
                </a:cxn>
                <a:cxn ang="0">
                  <a:pos x="28" y="28"/>
                </a:cxn>
                <a:cxn ang="0">
                  <a:pos x="32" y="24"/>
                </a:cxn>
                <a:cxn ang="0">
                  <a:pos x="33" y="17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4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8"/>
                </a:cxn>
                <a:cxn ang="0">
                  <a:pos x="9" y="32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3" y="32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17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8"/>
                  </a:lnTo>
                  <a:lnTo>
                    <a:pt x="9" y="32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7313626" y="5213354"/>
              <a:ext cx="26988" cy="26988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2"/>
                </a:cxn>
                <a:cxn ang="0">
                  <a:pos x="30" y="28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10"/>
                </a:cxn>
                <a:cxn ang="0">
                  <a:pos x="30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6" y="4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6" y="28"/>
                </a:cxn>
                <a:cxn ang="0">
                  <a:pos x="10" y="32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2"/>
                  </a:lnTo>
                  <a:lnTo>
                    <a:pt x="30" y="28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6" y="28"/>
                  </a:lnTo>
                  <a:lnTo>
                    <a:pt x="10" y="32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971600" y="548680"/>
            <a:ext cx="6768752" cy="194421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Какого типа могут быть элементы массива?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целые числа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действительные (вещественные) числа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символы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(строки)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971600" y="548680"/>
            <a:ext cx="6768752" cy="194421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Приведите примеры массива символьного типа.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971600" y="548680"/>
            <a:ext cx="7529490" cy="288032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 какому типу относится массив,  который содержит вес  учащихся класса?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Элементы массива – действительные числа.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836712"/>
          <a:ext cx="9144000" cy="527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7904"/>
                <a:gridCol w="5436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Описание массива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массиве А хранятся 10 чисел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массиве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3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Matem</a:t>
                      </a: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хранятся оценки 100 уч-ся за</a:t>
                      </a:r>
                      <a:r>
                        <a:rPr lang="ru-RU" sz="3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к.р.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массиве В хранятся фамилии 25 уч-ся  класса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86182" y="2060848"/>
            <a:ext cx="5357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A: array[1..10] of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real;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3000372"/>
            <a:ext cx="53640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Matem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 array[1..100] of integer;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массива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разделе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4857760"/>
            <a:ext cx="5364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 array[1..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 of string;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539552" y="980728"/>
            <a:ext cx="8064896" cy="338437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Какими способами можно заполнить  массив?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001156" cy="541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2976" y="5072074"/>
            <a:ext cx="5929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 n: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=1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do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Read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(M[n]);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Заполнение массива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1428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массиве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оценки 30 уч-ся за тест.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Описание массива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714620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M: array[1..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0] of integer;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71475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Заполнение   массива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 номер элемента</a:t>
            </a:r>
          </a:p>
        </p:txBody>
      </p:sp>
      <p:pic>
        <p:nvPicPr>
          <p:cNvPr id="10" name="Picture 76" descr="1-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322" cy="111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957</Words>
  <Application>Microsoft Office PowerPoint</Application>
  <PresentationFormat>Экран (4:3)</PresentationFormat>
  <Paragraphs>163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1_Тема Office</vt:lpstr>
      <vt:lpstr>Слайд 1</vt:lpstr>
      <vt:lpstr>Массив – набор фиксированного количества данных одного типа. </vt:lpstr>
      <vt:lpstr>Слайд 3</vt:lpstr>
      <vt:lpstr>Слайд 4</vt:lpstr>
      <vt:lpstr>Слайд 5</vt:lpstr>
      <vt:lpstr>Описание массива в разделе VAR</vt:lpstr>
      <vt:lpstr>Слайд 7</vt:lpstr>
      <vt:lpstr>Слайд 8</vt:lpstr>
      <vt:lpstr>Заполнение массива</vt:lpstr>
      <vt:lpstr>Заполнение массива</vt:lpstr>
      <vt:lpstr>Заполнение массива</vt:lpstr>
      <vt:lpstr>Слайд 12</vt:lpstr>
      <vt:lpstr>Датчик случайных чисел</vt:lpstr>
      <vt:lpstr>Слайд 14</vt:lpstr>
      <vt:lpstr>Датчик случайных чисел</vt:lpstr>
      <vt:lpstr>Случайные числа</vt:lpstr>
      <vt:lpstr>Заполнение массива</vt:lpstr>
      <vt:lpstr>Слайд 18</vt:lpstr>
      <vt:lpstr>Слайд 19</vt:lpstr>
      <vt:lpstr>RallyCoach.    Проверка</vt:lpstr>
      <vt:lpstr>RallyCoach.    Проверка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Инфо</cp:lastModifiedBy>
  <cp:revision>115</cp:revision>
  <dcterms:created xsi:type="dcterms:W3CDTF">2013-11-13T15:04:01Z</dcterms:created>
  <dcterms:modified xsi:type="dcterms:W3CDTF">2015-04-20T15:04:23Z</dcterms:modified>
</cp:coreProperties>
</file>